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6" r:id="rId2"/>
    <p:sldMasterId id="2147483734" r:id="rId3"/>
    <p:sldMasterId id="2147483743" r:id="rId4"/>
  </p:sldMasterIdLst>
  <p:notesMasterIdLst>
    <p:notesMasterId r:id="rId17"/>
  </p:notesMasterIdLst>
  <p:handoutMasterIdLst>
    <p:handoutMasterId r:id="rId18"/>
  </p:handoutMasterIdLst>
  <p:sldIdLst>
    <p:sldId id="270" r:id="rId5"/>
    <p:sldId id="310" r:id="rId6"/>
    <p:sldId id="333" r:id="rId7"/>
    <p:sldId id="305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279" r:id="rId16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anrope" pitchFamily="2" charset="0"/>
      <p:regular r:id="rId23"/>
      <p:bold r:id="rId24"/>
      <p:italic r:id="rId25"/>
      <p:boldItalic r:id="rId26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102C53"/>
    <a:srgbClr val="E3E6EB"/>
    <a:srgbClr val="D2D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02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32" y="2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694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CE22C5-BBA4-361F-96C3-736DE82505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err="1"/>
              <a:t>hhhhh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193008-989F-E810-D6B0-302B103BE4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2D273-8F28-4F12-B8E7-8828F5DBDAFB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A1D950-21A3-3E05-8062-4911B6CBD2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5D3BD7-7EC4-D4F5-177D-5EF59DDCB0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6241F-AD3C-4A25-8477-6F91CDCEC08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029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2F874-A982-4EC3-BD4B-BD59E32C66C1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62F2E-6FDF-4A6B-AB76-08EC33B125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88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A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AF746B8-16B5-4251-938A-CD03C89D3C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6276" y="2060575"/>
            <a:ext cx="8640762" cy="4429125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400" b="1">
                <a:solidFill>
                  <a:schemeClr val="tx2"/>
                </a:solidFill>
              </a:defRPr>
            </a:lvl1pPr>
            <a:lvl2pPr marL="360000" indent="0">
              <a:buFont typeface="+mj-lt"/>
              <a:buNone/>
              <a:defRPr sz="1400"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197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6275" y="2060575"/>
            <a:ext cx="8640762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E3A4E093-361F-4C37-B47B-B067A8415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060575"/>
            <a:ext cx="2601668" cy="4429125"/>
          </a:xfrm>
        </p:spPr>
        <p:txBody>
          <a:bodyPr/>
          <a:lstStyle>
            <a:lvl1pPr marL="342900" indent="-342900">
              <a:buAutoNum type="arabicPeriod"/>
              <a:defRPr b="1"/>
            </a:lvl1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/>
              <a:t>ipsum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080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Og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6924BD38-C241-45AE-9D16-9EE806C407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11522076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7021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tes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C0D3E2E-2AFC-47C5-ADBC-3E40FCEC1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6275" y="2060575"/>
            <a:ext cx="8640763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1598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B8341C8-2CFC-44BF-90C6-72E69DB888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6275" y="2060575"/>
            <a:ext cx="8640762" cy="3997325"/>
          </a:xfrm>
          <a:noFill/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B32F2C4-840A-465D-B8D3-9DE2BF3FC6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6275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3577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sfondo colore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dirty="0"/>
              <a:t>Inserire testo / oggetto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8E2D0317-6708-4FD8-83CC-23BC5CFD3B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6660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0316" y="0"/>
            <a:ext cx="6471684" cy="6489700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12652"/>
            <a:ext cx="470529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4705299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229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F578AB8-DC96-4BF4-9F97-D7DA508CF3E9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120" y="812652"/>
            <a:ext cx="4355183" cy="5677048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192" y="812652"/>
            <a:ext cx="6021846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BEA68D2-13D7-4E83-8B67-3B7D4B3EBF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35192" y="2060575"/>
            <a:ext cx="6021846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00492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6120000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6120000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3" name="Segnaposto contenuto 10">
            <a:extLst>
              <a:ext uri="{FF2B5EF4-FFF2-40B4-BE49-F238E27FC236}">
                <a16:creationId xmlns:a16="http://schemas.microsoft.com/office/drawing/2014/main" id="{981C075B-AD13-4CF1-8E6F-EFDE96C167B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31075" y="800100"/>
            <a:ext cx="4525963" cy="5407025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3932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812652"/>
            <a:ext cx="6120000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6120000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347D0FBD-1472-468C-84DA-540ADCCDF1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31074" y="313810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8" name="Segnaposto contenuto 10">
            <a:extLst>
              <a:ext uri="{FF2B5EF4-FFF2-40B4-BE49-F238E27FC236}">
                <a16:creationId xmlns:a16="http://schemas.microsoft.com/office/drawing/2014/main" id="{AE654BE7-A245-475E-B2C5-2D5C0EA5B87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31075" y="3867807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9" name="Segnaposto contenuto 10">
            <a:extLst>
              <a:ext uri="{FF2B5EF4-FFF2-40B4-BE49-F238E27FC236}">
                <a16:creationId xmlns:a16="http://schemas.microsoft.com/office/drawing/2014/main" id="{C7FD40C7-9A42-4239-BA55-CFB8D43C528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31075" y="799291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6210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6"/>
            <a:ext cx="8640000" cy="761756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48807E7-406F-46DA-A7FF-0C975258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833CAB92-1558-4E15-91D9-6F44CDF88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0E56354-394B-4187-9F9C-3EC0AFE56EF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463201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FA2B0198-8A91-4620-9797-8C5B2DBFE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3200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973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B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Indice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1CFA815-ACBE-4524-9331-D296F8E0F9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054988"/>
            <a:ext cx="1890652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75158ADB-01E3-4A38-A321-CD450AEEE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865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C2B0DC0F-1C21-45C1-8F2A-00A6E1341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34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76250419-1EAD-4278-97B7-1BA8F0752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603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DCD9C49F-F44E-4E82-864B-742438DCAE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972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  <a:br>
              <a:rPr lang="it-IT" dirty="0"/>
            </a:br>
            <a:endParaRPr lang="it-IT" dirty="0"/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7F91CD7E-BBFD-483F-A271-EC1D28C8A8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50290743-6926-46ED-BE46-501A4F78CC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191706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01</a:t>
            </a:r>
          </a:p>
        </p:txBody>
      </p:sp>
      <p:sp>
        <p:nvSpPr>
          <p:cNvPr id="19" name="Segnaposto testo 7">
            <a:extLst>
              <a:ext uri="{FF2B5EF4-FFF2-40B4-BE49-F238E27FC236}">
                <a16:creationId xmlns:a16="http://schemas.microsoft.com/office/drawing/2014/main" id="{9AA91E9E-F4C5-4318-8BFC-5E627DF7F5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324033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02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D6F57CB6-9F04-49B6-939C-D13BA7FB0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4515027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03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C01B50D-1661-4131-BCDF-441CC22144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66747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04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2D503613-5D8F-4B95-8EB3-1396314910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88464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05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D6AE53A6-5645-44EC-B619-20693E3FE5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9865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26F8B43E-3092-43FC-A7B0-45C3ACC71E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234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5" name="Segnaposto testo 7">
            <a:extLst>
              <a:ext uri="{FF2B5EF4-FFF2-40B4-BE49-F238E27FC236}">
                <a16:creationId xmlns:a16="http://schemas.microsoft.com/office/drawing/2014/main" id="{96EAA45D-80FC-4DF6-AC23-808A2DB73D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603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95E95A4E-A14D-4872-961D-4BFE57914A6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8972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6153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15427" y="709127"/>
            <a:ext cx="5780573" cy="578057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313FBE5-F1C4-4411-B0A7-486C895AF990}"/>
              </a:ext>
            </a:extLst>
          </p:cNvPr>
          <p:cNvSpPr/>
          <p:nvPr userDrawn="1"/>
        </p:nvSpPr>
        <p:spPr>
          <a:xfrm>
            <a:off x="6096000" y="709127"/>
            <a:ext cx="5780573" cy="578057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4950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58D49EF2-5E35-412C-A5DD-2A6A604FC3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792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950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6" name="Segnaposto testo 9">
            <a:extLst>
              <a:ext uri="{FF2B5EF4-FFF2-40B4-BE49-F238E27FC236}">
                <a16:creationId xmlns:a16="http://schemas.microsoft.com/office/drawing/2014/main" id="{8BDCC8A1-442C-4890-928F-754837D401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79792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843128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2" name="Segnaposto testo 6">
            <a:extLst>
              <a:ext uri="{FF2B5EF4-FFF2-40B4-BE49-F238E27FC236}">
                <a16:creationId xmlns:a16="http://schemas.microsoft.com/office/drawing/2014/main" id="{8310C023-87FF-43B4-9428-3E2652BDB8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6189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3" name="Segnaposto testo 9">
            <a:extLst>
              <a:ext uri="{FF2B5EF4-FFF2-40B4-BE49-F238E27FC236}">
                <a16:creationId xmlns:a16="http://schemas.microsoft.com/office/drawing/2014/main" id="{0FB8C8B8-D4F7-4669-8F3B-F456A7ECF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6212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630994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4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24549"/>
            <a:ext cx="0" cy="6882549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39511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6F22CF-5ACC-4388-97EC-12C4EE01108C}"/>
              </a:ext>
            </a:extLst>
          </p:cNvPr>
          <p:cNvCxnSpPr>
            <a:cxnSpLocks/>
          </p:cNvCxnSpPr>
          <p:nvPr userDrawn="1"/>
        </p:nvCxnSpPr>
        <p:spPr>
          <a:xfrm>
            <a:off x="3216275" y="-24549"/>
            <a:ext cx="0" cy="6882549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9EF945E3-FEE2-40A3-82CD-7811BFD88746}"/>
              </a:ext>
            </a:extLst>
          </p:cNvPr>
          <p:cNvCxnSpPr>
            <a:cxnSpLocks/>
          </p:cNvCxnSpPr>
          <p:nvPr userDrawn="1"/>
        </p:nvCxnSpPr>
        <p:spPr>
          <a:xfrm>
            <a:off x="8969803" y="-24549"/>
            <a:ext cx="0" cy="6882549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4DA14660-E3DE-4786-8628-2BDB623B542F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414561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2" name="Segnaposto testo 9">
            <a:extLst>
              <a:ext uri="{FF2B5EF4-FFF2-40B4-BE49-F238E27FC236}">
                <a16:creationId xmlns:a16="http://schemas.microsoft.com/office/drawing/2014/main" id="{38062A0A-3D00-4F2E-A78C-520C7A8814B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414584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3FA3924C-C133-43D4-9617-6E7333D996FB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6250229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4" name="Segnaposto testo 9">
            <a:extLst>
              <a:ext uri="{FF2B5EF4-FFF2-40B4-BE49-F238E27FC236}">
                <a16:creationId xmlns:a16="http://schemas.microsoft.com/office/drawing/2014/main" id="{4F293ED1-7D64-49B8-81A0-5F5FB11E3592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50252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5" name="Segnaposto testo 6">
            <a:extLst>
              <a:ext uri="{FF2B5EF4-FFF2-40B4-BE49-F238E27FC236}">
                <a16:creationId xmlns:a16="http://schemas.microsoft.com/office/drawing/2014/main" id="{34980872-E501-48A5-8B13-B7016BEEE02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9157816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6" name="Segnaposto testo 9">
            <a:extLst>
              <a:ext uri="{FF2B5EF4-FFF2-40B4-BE49-F238E27FC236}">
                <a16:creationId xmlns:a16="http://schemas.microsoft.com/office/drawing/2014/main" id="{7359F283-E0AA-4871-A428-A58C8F3F0AA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57839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101D1BE9-9067-430D-A318-4BC1405F006A}"/>
              </a:ext>
            </a:extLst>
          </p:cNvPr>
          <p:cNvSpPr/>
          <p:nvPr userDrawn="1"/>
        </p:nvSpPr>
        <p:spPr>
          <a:xfrm>
            <a:off x="3223388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88114C5-1930-4807-8B76-4565A5FFB9B5}"/>
              </a:ext>
            </a:extLst>
          </p:cNvPr>
          <p:cNvSpPr/>
          <p:nvPr userDrawn="1"/>
        </p:nvSpPr>
        <p:spPr>
          <a:xfrm>
            <a:off x="6089680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E2D6333A-9B81-4325-A926-22F5E403D75F}"/>
              </a:ext>
            </a:extLst>
          </p:cNvPr>
          <p:cNvSpPr/>
          <p:nvPr userDrawn="1"/>
        </p:nvSpPr>
        <p:spPr>
          <a:xfrm>
            <a:off x="8964764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2341040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325365"/>
            <a:ext cx="11522075" cy="4222679"/>
          </a:xfrm>
        </p:spPr>
        <p:txBody>
          <a:bodyPr anchor="ctr"/>
          <a:lstStyle>
            <a:lvl1pPr>
              <a:defRPr sz="4000" b="0"/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-1366766" y="1325366"/>
            <a:ext cx="4222679" cy="4222679"/>
          </a:xfrm>
          <a:prstGeom prst="ellipse">
            <a:avLst/>
          </a:prstGeom>
          <a:noFill/>
          <a:ln w="9525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1325366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5548045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02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771" y="1775639"/>
            <a:ext cx="10664455" cy="2317896"/>
          </a:xfrm>
          <a:ln>
            <a:noFill/>
          </a:ln>
        </p:spPr>
        <p:txBody>
          <a:bodyPr anchor="b"/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3233122" y="757946"/>
            <a:ext cx="5725755" cy="5725755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729943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648371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FA801A9-B23D-4656-8AFA-3E413EDFA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588" y="4536830"/>
            <a:ext cx="10664825" cy="60190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6124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7003A-C040-B2A1-8502-6A1620523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AF0AE1-C07E-1D99-B9F8-BF7FCB03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9106C-12FE-22C4-0C6A-1CB569019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6269C3-18DB-40CF-2FD5-8E0F178B2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7310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gradFill>
          <a:gsLst>
            <a:gs pos="0">
              <a:schemeClr val="tx1"/>
            </a:gs>
            <a:gs pos="100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ma / Titolo / Docente  |  00. 00. 0000">
            <a:extLst>
              <a:ext uri="{FF2B5EF4-FFF2-40B4-BE49-F238E27FC236}">
                <a16:creationId xmlns:a16="http://schemas.microsoft.com/office/drawing/2014/main" id="{99FF4CA3-BA67-0511-3FE3-11769597A30E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rgbClr val="FFFFFF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5660309B-4011-4FF9-71E9-5BC51EF56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2853390"/>
            <a:ext cx="6768473" cy="2324100"/>
          </a:xfrm>
        </p:spPr>
        <p:txBody>
          <a:bodyPr lIns="0" tIns="360000" rIns="0" bIns="0" anchor="t"/>
          <a:lstStyle>
            <a:lvl1pPr>
              <a:defRPr lang="it-IT" dirty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" name="Cerchio">
            <a:extLst>
              <a:ext uri="{FF2B5EF4-FFF2-40B4-BE49-F238E27FC236}">
                <a16:creationId xmlns:a16="http://schemas.microsoft.com/office/drawing/2014/main" id="{5F9D2376-F92C-70CC-7E4A-0F195E3EA543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368"/>
                </a:srgbClr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6" name="Cerchio">
            <a:extLst>
              <a:ext uri="{FF2B5EF4-FFF2-40B4-BE49-F238E27FC236}">
                <a16:creationId xmlns:a16="http://schemas.microsoft.com/office/drawing/2014/main" id="{A0BCD1D3-187F-0F81-48F7-30E4CB14B416}"/>
              </a:ext>
            </a:extLst>
          </p:cNvPr>
          <p:cNvSpPr/>
          <p:nvPr userDrawn="1"/>
        </p:nvSpPr>
        <p:spPr>
          <a:xfrm>
            <a:off x="7559558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000"/>
                </a:srgbClr>
              </a:gs>
              <a:gs pos="13661">
                <a:srgbClr val="8896A9">
                  <a:alpha val="14846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B7B3A0A-3A1B-42DE-B9AE-23655BAD374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D11F552-5459-4905-94FE-760C82166453}"/>
              </a:ext>
            </a:extLst>
          </p:cNvPr>
          <p:cNvCxnSpPr>
            <a:cxnSpLocks/>
          </p:cNvCxnSpPr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FD66269-DBF7-485E-8F18-092A9E8BABC4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96DD59D6-FA30-4BBD-9323-B5B02742E0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85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bg>
      <p:bgPr>
        <a:gradFill>
          <a:gsLst>
            <a:gs pos="0">
              <a:schemeClr val="tx1"/>
            </a:gs>
            <a:gs pos="100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e 35">
            <a:extLst>
              <a:ext uri="{FF2B5EF4-FFF2-40B4-BE49-F238E27FC236}">
                <a16:creationId xmlns:a16="http://schemas.microsoft.com/office/drawing/2014/main" id="{51B3AA80-97EC-50CB-4FE0-29FF43A159AF}"/>
              </a:ext>
            </a:extLst>
          </p:cNvPr>
          <p:cNvSpPr/>
          <p:nvPr userDrawn="1"/>
        </p:nvSpPr>
        <p:spPr>
          <a:xfrm>
            <a:off x="2609" y="-5443635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0F01AAD3-5366-6929-C4BA-2E51CD3F31D4}"/>
              </a:ext>
            </a:extLst>
          </p:cNvPr>
          <p:cNvSpPr/>
          <p:nvPr userDrawn="1"/>
        </p:nvSpPr>
        <p:spPr>
          <a:xfrm rot="19314398">
            <a:off x="2609" y="5468773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0301"/>
                </a:schemeClr>
              </a:gs>
              <a:gs pos="82000">
                <a:schemeClr val="accent3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Linea">
            <a:extLst>
              <a:ext uri="{FF2B5EF4-FFF2-40B4-BE49-F238E27FC236}">
                <a16:creationId xmlns:a16="http://schemas.microsoft.com/office/drawing/2014/main" id="{2889EA06-D03D-AD37-B610-762B18DC9D96}"/>
              </a:ext>
            </a:extLst>
          </p:cNvPr>
          <p:cNvSpPr/>
          <p:nvPr userDrawn="1"/>
        </p:nvSpPr>
        <p:spPr>
          <a:xfrm rot="10800000" flipH="1">
            <a:off x="10895557" y="1057"/>
            <a:ext cx="1" cy="6855889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11" name="Linea">
            <a:extLst>
              <a:ext uri="{FF2B5EF4-FFF2-40B4-BE49-F238E27FC236}">
                <a16:creationId xmlns:a16="http://schemas.microsoft.com/office/drawing/2014/main" id="{1C01A8D5-245E-26D8-2ECA-82D4764647AF}"/>
              </a:ext>
            </a:extLst>
          </p:cNvPr>
          <p:cNvSpPr/>
          <p:nvPr userDrawn="1"/>
        </p:nvSpPr>
        <p:spPr>
          <a:xfrm rot="10800000">
            <a:off x="-3064" y="5436688"/>
            <a:ext cx="12198128" cy="1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24" name="Titolo 5">
            <a:extLst>
              <a:ext uri="{FF2B5EF4-FFF2-40B4-BE49-F238E27FC236}">
                <a16:creationId xmlns:a16="http://schemas.microsoft.com/office/drawing/2014/main" id="{7A3C36CA-9D5D-490C-3E31-571AF7EC5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2970949"/>
            <a:ext cx="10297220" cy="1979441"/>
          </a:xfrm>
          <a:prstGeom prst="rect">
            <a:avLst/>
          </a:prstGeom>
        </p:spPr>
        <p:txBody>
          <a:bodyPr lIns="0" tIns="36000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5" name="Tema / Titolo / Docente  |  00. 00. 0000">
            <a:extLst>
              <a:ext uri="{FF2B5EF4-FFF2-40B4-BE49-F238E27FC236}">
                <a16:creationId xmlns:a16="http://schemas.microsoft.com/office/drawing/2014/main" id="{A4A528BE-7AD2-13B5-15DC-484153FDCFB1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606C5E15-79D3-4DBA-B886-216D082B1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1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gradFill>
          <a:gsLst>
            <a:gs pos="68000">
              <a:schemeClr val="accent3"/>
            </a:gs>
            <a:gs pos="100000">
              <a:schemeClr val="bg1"/>
            </a:gs>
            <a:gs pos="27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">
            <a:extLst>
              <a:ext uri="{FF2B5EF4-FFF2-40B4-BE49-F238E27FC236}">
                <a16:creationId xmlns:a16="http://schemas.microsoft.com/office/drawing/2014/main" id="{5904BB58-3F14-9C88-2C51-FC53AD74ECDB}"/>
              </a:ext>
            </a:extLst>
          </p:cNvPr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5" name="Raggruppa">
            <a:extLst>
              <a:ext uri="{FF2B5EF4-FFF2-40B4-BE49-F238E27FC236}">
                <a16:creationId xmlns:a16="http://schemas.microsoft.com/office/drawing/2014/main" id="{10E0AFDC-3F66-1CFB-E987-27D87A91FC3E}"/>
              </a:ext>
            </a:extLst>
          </p:cNvPr>
          <p:cNvGrpSpPr/>
          <p:nvPr userDrawn="1"/>
        </p:nvGrpSpPr>
        <p:grpSpPr>
          <a:xfrm>
            <a:off x="2454737" y="6112429"/>
            <a:ext cx="774301" cy="512711"/>
            <a:chOff x="55030" y="-1"/>
            <a:chExt cx="1548497" cy="1025419"/>
          </a:xfrm>
        </p:grpSpPr>
        <p:sp>
          <p:nvSpPr>
            <p:cNvPr id="36" name="Dicitura 01">
              <a:extLst>
                <a:ext uri="{FF2B5EF4-FFF2-40B4-BE49-F238E27FC236}">
                  <a16:creationId xmlns:a16="http://schemas.microsoft.com/office/drawing/2014/main" id="{10073F5C-DD0F-6D06-4F37-6385373A1AB7}"/>
                </a:ext>
              </a:extLst>
            </p:cNvPr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7" name="Linea">
              <a:extLst>
                <a:ext uri="{FF2B5EF4-FFF2-40B4-BE49-F238E27FC236}">
                  <a16:creationId xmlns:a16="http://schemas.microsoft.com/office/drawing/2014/main" id="{A2D93BEA-CDAB-B761-4314-7A4D96C6DDEB}"/>
                </a:ext>
              </a:extLst>
            </p:cNvPr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38" name="Raggruppa">
            <a:extLst>
              <a:ext uri="{FF2B5EF4-FFF2-40B4-BE49-F238E27FC236}">
                <a16:creationId xmlns:a16="http://schemas.microsoft.com/office/drawing/2014/main" id="{56DCEED6-6F0E-CCBB-2279-C15A32771039}"/>
              </a:ext>
            </a:extLst>
          </p:cNvPr>
          <p:cNvGrpSpPr/>
          <p:nvPr userDrawn="1"/>
        </p:nvGrpSpPr>
        <p:grpSpPr>
          <a:xfrm>
            <a:off x="6067169" y="6112429"/>
            <a:ext cx="790072" cy="512711"/>
            <a:chOff x="70058" y="-1"/>
            <a:chExt cx="1580036" cy="1025419"/>
          </a:xfrm>
        </p:grpSpPr>
        <p:sp>
          <p:nvSpPr>
            <p:cNvPr id="39" name="Dicitura 02">
              <a:extLst>
                <a:ext uri="{FF2B5EF4-FFF2-40B4-BE49-F238E27FC236}">
                  <a16:creationId xmlns:a16="http://schemas.microsoft.com/office/drawing/2014/main" id="{65F304E2-7E9C-B774-6D16-605FDABF18A3}"/>
                </a:ext>
              </a:extLst>
            </p:cNvPr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40" name="Linea">
              <a:extLst>
                <a:ext uri="{FF2B5EF4-FFF2-40B4-BE49-F238E27FC236}">
                  <a16:creationId xmlns:a16="http://schemas.microsoft.com/office/drawing/2014/main" id="{0D3513D8-03DF-07FB-C95C-75AB43EA944A}"/>
                </a:ext>
              </a:extLst>
            </p:cNvPr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41" name="Raggruppa">
            <a:extLst>
              <a:ext uri="{FF2B5EF4-FFF2-40B4-BE49-F238E27FC236}">
                <a16:creationId xmlns:a16="http://schemas.microsoft.com/office/drawing/2014/main" id="{EE4E4B32-B5F8-3F30-EE38-C91ECC226870}"/>
              </a:ext>
            </a:extLst>
          </p:cNvPr>
          <p:cNvGrpSpPr/>
          <p:nvPr userDrawn="1"/>
        </p:nvGrpSpPr>
        <p:grpSpPr>
          <a:xfrm>
            <a:off x="7104925" y="6152538"/>
            <a:ext cx="979517" cy="453158"/>
            <a:chOff x="60711" y="0"/>
            <a:chExt cx="1958904" cy="906313"/>
          </a:xfrm>
        </p:grpSpPr>
        <p:sp>
          <p:nvSpPr>
            <p:cNvPr id="42" name="Logo">
              <a:extLst>
                <a:ext uri="{FF2B5EF4-FFF2-40B4-BE49-F238E27FC236}">
                  <a16:creationId xmlns:a16="http://schemas.microsoft.com/office/drawing/2014/main" id="{01F912F9-4CA7-0309-4362-4AE504D449B0}"/>
                </a:ext>
              </a:extLst>
            </p:cNvPr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43" name="Poligono">
              <a:extLst>
                <a:ext uri="{FF2B5EF4-FFF2-40B4-BE49-F238E27FC236}">
                  <a16:creationId xmlns:a16="http://schemas.microsoft.com/office/drawing/2014/main" id="{1A2CDB77-2460-9096-7611-C3E31F3AB038}"/>
                </a:ext>
              </a:extLst>
            </p:cNvPr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6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Raggruppa">
            <a:extLst>
              <a:ext uri="{FF2B5EF4-FFF2-40B4-BE49-F238E27FC236}">
                <a16:creationId xmlns:a16="http://schemas.microsoft.com/office/drawing/2014/main" id="{E9DC9E88-ED5E-A322-CEF0-BA8C7730DD17}"/>
              </a:ext>
            </a:extLst>
          </p:cNvPr>
          <p:cNvGrpSpPr/>
          <p:nvPr userDrawn="1"/>
        </p:nvGrpSpPr>
        <p:grpSpPr>
          <a:xfrm>
            <a:off x="3478116" y="6125021"/>
            <a:ext cx="2345580" cy="508191"/>
            <a:chOff x="-1" y="0"/>
            <a:chExt cx="4690853" cy="1016381"/>
          </a:xfrm>
        </p:grpSpPr>
        <p:grpSp>
          <p:nvGrpSpPr>
            <p:cNvPr id="45" name="Raggruppa">
              <a:extLst>
                <a:ext uri="{FF2B5EF4-FFF2-40B4-BE49-F238E27FC236}">
                  <a16:creationId xmlns:a16="http://schemas.microsoft.com/office/drawing/2014/main" id="{0AAB06EA-BD72-204E-2331-5ADA684865D6}"/>
                </a:ext>
              </a:extLst>
            </p:cNvPr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49" name="Logo">
                <a:extLst>
                  <a:ext uri="{FF2B5EF4-FFF2-40B4-BE49-F238E27FC236}">
                    <a16:creationId xmlns:a16="http://schemas.microsoft.com/office/drawing/2014/main" id="{E2A46CB7-6126-FAF4-587A-DD55008E4667}"/>
                  </a:ext>
                </a:extLst>
              </p:cNvPr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50" name="Triangolo">
                <a:extLst>
                  <a:ext uri="{FF2B5EF4-FFF2-40B4-BE49-F238E27FC236}">
                    <a16:creationId xmlns:a16="http://schemas.microsoft.com/office/drawing/2014/main" id="{49414913-DF6E-3124-0037-4413F4E9DBA5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Raggruppa">
              <a:extLst>
                <a:ext uri="{FF2B5EF4-FFF2-40B4-BE49-F238E27FC236}">
                  <a16:creationId xmlns:a16="http://schemas.microsoft.com/office/drawing/2014/main" id="{2E1D7F5F-ABE7-5DE5-9E9B-5271458A6691}"/>
                </a:ext>
              </a:extLst>
            </p:cNvPr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47" name="Logo">
                <a:extLst>
                  <a:ext uri="{FF2B5EF4-FFF2-40B4-BE49-F238E27FC236}">
                    <a16:creationId xmlns:a16="http://schemas.microsoft.com/office/drawing/2014/main" id="{FB792114-1E03-A8B8-F9F6-0BD1E522B30C}"/>
                  </a:ext>
                </a:extLst>
              </p:cNvPr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48" name="Rettangolo arrotondato">
                <a:extLst>
                  <a:ext uri="{FF2B5EF4-FFF2-40B4-BE49-F238E27FC236}">
                    <a16:creationId xmlns:a16="http://schemas.microsoft.com/office/drawing/2014/main" id="{51D7D47B-E4A9-117B-C867-618C7B14273D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6894110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1" name="Cerchio">
            <a:extLst>
              <a:ext uri="{FF2B5EF4-FFF2-40B4-BE49-F238E27FC236}">
                <a16:creationId xmlns:a16="http://schemas.microsoft.com/office/drawing/2014/main" id="{A9903704-CFC7-476C-9852-F48766C69614}"/>
              </a:ext>
            </a:extLst>
          </p:cNvPr>
          <p:cNvSpPr/>
          <p:nvPr userDrawn="1"/>
        </p:nvSpPr>
        <p:spPr>
          <a:xfrm rot="10800000">
            <a:off x="7559558" y="-2130267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368"/>
                </a:srgbClr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32" name="Cerchio">
            <a:extLst>
              <a:ext uri="{FF2B5EF4-FFF2-40B4-BE49-F238E27FC236}">
                <a16:creationId xmlns:a16="http://schemas.microsoft.com/office/drawing/2014/main" id="{A6756836-4360-4832-91E9-DC1FED362D89}"/>
              </a:ext>
            </a:extLst>
          </p:cNvPr>
          <p:cNvSpPr/>
          <p:nvPr userDrawn="1"/>
        </p:nvSpPr>
        <p:spPr>
          <a:xfrm>
            <a:off x="7559558" y="1879907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000"/>
                </a:srgbClr>
              </a:gs>
              <a:gs pos="13661">
                <a:srgbClr val="8896A9">
                  <a:alpha val="14846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21D738D7-7E88-4675-A0EF-E3BAD613F5D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F9039971-82D3-47A9-A22B-57F88091170C}"/>
              </a:ext>
            </a:extLst>
          </p:cNvPr>
          <p:cNvCxnSpPr>
            <a:cxnSpLocks/>
          </p:cNvCxnSpPr>
          <p:nvPr userDrawn="1"/>
        </p:nvCxnSpPr>
        <p:spPr>
          <a:xfrm>
            <a:off x="7559558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646E7D75-6D87-4823-9E66-BDAA6D07313A}"/>
              </a:ext>
            </a:extLst>
          </p:cNvPr>
          <p:cNvCxnSpPr>
            <a:cxnSpLocks/>
          </p:cNvCxnSpPr>
          <p:nvPr userDrawn="1"/>
        </p:nvCxnSpPr>
        <p:spPr>
          <a:xfrm>
            <a:off x="0" y="1879907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FF578DCB-6598-48EB-937C-141C852D44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12" y="6129055"/>
            <a:ext cx="1548000" cy="5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00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D">
    <p:bg>
      <p:bgPr>
        <a:gradFill>
          <a:gsLst>
            <a:gs pos="100000">
              <a:srgbClr val="8795A8"/>
            </a:gs>
            <a:gs pos="27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0F18E289-8097-CB41-B2E0-E50D794D361D}"/>
              </a:ext>
            </a:extLst>
          </p:cNvPr>
          <p:cNvSpPr/>
          <p:nvPr userDrawn="1"/>
        </p:nvSpPr>
        <p:spPr>
          <a:xfrm>
            <a:off x="2609" y="1424519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5412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4" name="t">
            <a:extLst>
              <a:ext uri="{FF2B5EF4-FFF2-40B4-BE49-F238E27FC236}">
                <a16:creationId xmlns:a16="http://schemas.microsoft.com/office/drawing/2014/main" id="{5904BB58-3F14-9C88-2C51-FC53AD74ECDB}"/>
              </a:ext>
            </a:extLst>
          </p:cNvPr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5" name="Raggruppa">
            <a:extLst>
              <a:ext uri="{FF2B5EF4-FFF2-40B4-BE49-F238E27FC236}">
                <a16:creationId xmlns:a16="http://schemas.microsoft.com/office/drawing/2014/main" id="{10E0AFDC-3F66-1CFB-E987-27D87A91FC3E}"/>
              </a:ext>
            </a:extLst>
          </p:cNvPr>
          <p:cNvGrpSpPr/>
          <p:nvPr userDrawn="1"/>
        </p:nvGrpSpPr>
        <p:grpSpPr>
          <a:xfrm>
            <a:off x="2454737" y="6112429"/>
            <a:ext cx="774301" cy="512711"/>
            <a:chOff x="55030" y="-1"/>
            <a:chExt cx="1548497" cy="1025419"/>
          </a:xfrm>
        </p:grpSpPr>
        <p:sp>
          <p:nvSpPr>
            <p:cNvPr id="36" name="Dicitura 01">
              <a:extLst>
                <a:ext uri="{FF2B5EF4-FFF2-40B4-BE49-F238E27FC236}">
                  <a16:creationId xmlns:a16="http://schemas.microsoft.com/office/drawing/2014/main" id="{10073F5C-DD0F-6D06-4F37-6385373A1AB7}"/>
                </a:ext>
              </a:extLst>
            </p:cNvPr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7" name="Linea">
              <a:extLst>
                <a:ext uri="{FF2B5EF4-FFF2-40B4-BE49-F238E27FC236}">
                  <a16:creationId xmlns:a16="http://schemas.microsoft.com/office/drawing/2014/main" id="{A2D93BEA-CDAB-B761-4314-7A4D96C6DDEB}"/>
                </a:ext>
              </a:extLst>
            </p:cNvPr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38" name="Raggruppa">
            <a:extLst>
              <a:ext uri="{FF2B5EF4-FFF2-40B4-BE49-F238E27FC236}">
                <a16:creationId xmlns:a16="http://schemas.microsoft.com/office/drawing/2014/main" id="{56DCEED6-6F0E-CCBB-2279-C15A32771039}"/>
              </a:ext>
            </a:extLst>
          </p:cNvPr>
          <p:cNvGrpSpPr/>
          <p:nvPr userDrawn="1"/>
        </p:nvGrpSpPr>
        <p:grpSpPr>
          <a:xfrm>
            <a:off x="6067169" y="6112429"/>
            <a:ext cx="790072" cy="512711"/>
            <a:chOff x="70058" y="-1"/>
            <a:chExt cx="1580036" cy="1025419"/>
          </a:xfrm>
        </p:grpSpPr>
        <p:sp>
          <p:nvSpPr>
            <p:cNvPr id="39" name="Dicitura 02">
              <a:extLst>
                <a:ext uri="{FF2B5EF4-FFF2-40B4-BE49-F238E27FC236}">
                  <a16:creationId xmlns:a16="http://schemas.microsoft.com/office/drawing/2014/main" id="{65F304E2-7E9C-B774-6D16-605FDABF18A3}"/>
                </a:ext>
              </a:extLst>
            </p:cNvPr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40" name="Linea">
              <a:extLst>
                <a:ext uri="{FF2B5EF4-FFF2-40B4-BE49-F238E27FC236}">
                  <a16:creationId xmlns:a16="http://schemas.microsoft.com/office/drawing/2014/main" id="{0D3513D8-03DF-07FB-C95C-75AB43EA944A}"/>
                </a:ext>
              </a:extLst>
            </p:cNvPr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41" name="Raggruppa">
            <a:extLst>
              <a:ext uri="{FF2B5EF4-FFF2-40B4-BE49-F238E27FC236}">
                <a16:creationId xmlns:a16="http://schemas.microsoft.com/office/drawing/2014/main" id="{EE4E4B32-B5F8-3F30-EE38-C91ECC226870}"/>
              </a:ext>
            </a:extLst>
          </p:cNvPr>
          <p:cNvGrpSpPr/>
          <p:nvPr userDrawn="1"/>
        </p:nvGrpSpPr>
        <p:grpSpPr>
          <a:xfrm>
            <a:off x="7104925" y="6152538"/>
            <a:ext cx="979517" cy="453158"/>
            <a:chOff x="60711" y="0"/>
            <a:chExt cx="1958904" cy="906313"/>
          </a:xfrm>
        </p:grpSpPr>
        <p:sp>
          <p:nvSpPr>
            <p:cNvPr id="42" name="Logo">
              <a:extLst>
                <a:ext uri="{FF2B5EF4-FFF2-40B4-BE49-F238E27FC236}">
                  <a16:creationId xmlns:a16="http://schemas.microsoft.com/office/drawing/2014/main" id="{01F912F9-4CA7-0309-4362-4AE504D449B0}"/>
                </a:ext>
              </a:extLst>
            </p:cNvPr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43" name="Poligono">
              <a:extLst>
                <a:ext uri="{FF2B5EF4-FFF2-40B4-BE49-F238E27FC236}">
                  <a16:creationId xmlns:a16="http://schemas.microsoft.com/office/drawing/2014/main" id="{1A2CDB77-2460-9096-7611-C3E31F3AB038}"/>
                </a:ext>
              </a:extLst>
            </p:cNvPr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6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Raggruppa">
            <a:extLst>
              <a:ext uri="{FF2B5EF4-FFF2-40B4-BE49-F238E27FC236}">
                <a16:creationId xmlns:a16="http://schemas.microsoft.com/office/drawing/2014/main" id="{E9DC9E88-ED5E-A322-CEF0-BA8C7730DD17}"/>
              </a:ext>
            </a:extLst>
          </p:cNvPr>
          <p:cNvGrpSpPr/>
          <p:nvPr userDrawn="1"/>
        </p:nvGrpSpPr>
        <p:grpSpPr>
          <a:xfrm>
            <a:off x="3478116" y="6125021"/>
            <a:ext cx="2345580" cy="508191"/>
            <a:chOff x="-1" y="0"/>
            <a:chExt cx="4690853" cy="1016381"/>
          </a:xfrm>
        </p:grpSpPr>
        <p:grpSp>
          <p:nvGrpSpPr>
            <p:cNvPr id="45" name="Raggruppa">
              <a:extLst>
                <a:ext uri="{FF2B5EF4-FFF2-40B4-BE49-F238E27FC236}">
                  <a16:creationId xmlns:a16="http://schemas.microsoft.com/office/drawing/2014/main" id="{0AAB06EA-BD72-204E-2331-5ADA684865D6}"/>
                </a:ext>
              </a:extLst>
            </p:cNvPr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49" name="Logo">
                <a:extLst>
                  <a:ext uri="{FF2B5EF4-FFF2-40B4-BE49-F238E27FC236}">
                    <a16:creationId xmlns:a16="http://schemas.microsoft.com/office/drawing/2014/main" id="{E2A46CB7-6126-FAF4-587A-DD55008E4667}"/>
                  </a:ext>
                </a:extLst>
              </p:cNvPr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50" name="Triangolo">
                <a:extLst>
                  <a:ext uri="{FF2B5EF4-FFF2-40B4-BE49-F238E27FC236}">
                    <a16:creationId xmlns:a16="http://schemas.microsoft.com/office/drawing/2014/main" id="{49414913-DF6E-3124-0037-4413F4E9DBA5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Raggruppa">
              <a:extLst>
                <a:ext uri="{FF2B5EF4-FFF2-40B4-BE49-F238E27FC236}">
                  <a16:creationId xmlns:a16="http://schemas.microsoft.com/office/drawing/2014/main" id="{2E1D7F5F-ABE7-5DE5-9E9B-5271458A6691}"/>
                </a:ext>
              </a:extLst>
            </p:cNvPr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47" name="Logo">
                <a:extLst>
                  <a:ext uri="{FF2B5EF4-FFF2-40B4-BE49-F238E27FC236}">
                    <a16:creationId xmlns:a16="http://schemas.microsoft.com/office/drawing/2014/main" id="{FB792114-1E03-A8B8-F9F6-0BD1E522B30C}"/>
                  </a:ext>
                </a:extLst>
              </p:cNvPr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48" name="Rettangolo arrotondato">
                <a:extLst>
                  <a:ext uri="{FF2B5EF4-FFF2-40B4-BE49-F238E27FC236}">
                    <a16:creationId xmlns:a16="http://schemas.microsoft.com/office/drawing/2014/main" id="{51D7D47B-E4A9-117B-C867-618C7B14273D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10986218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62" name="Linea">
            <a:extLst>
              <a:ext uri="{FF2B5EF4-FFF2-40B4-BE49-F238E27FC236}">
                <a16:creationId xmlns:a16="http://schemas.microsoft.com/office/drawing/2014/main" id="{54CC51DA-C723-F8DB-C158-F298D04F09C3}"/>
              </a:ext>
            </a:extLst>
          </p:cNvPr>
          <p:cNvSpPr/>
          <p:nvPr userDrawn="1"/>
        </p:nvSpPr>
        <p:spPr>
          <a:xfrm>
            <a:off x="0" y="1416971"/>
            <a:ext cx="121927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3" name="Linea">
            <a:extLst>
              <a:ext uri="{FF2B5EF4-FFF2-40B4-BE49-F238E27FC236}">
                <a16:creationId xmlns:a16="http://schemas.microsoft.com/office/drawing/2014/main" id="{212AA810-2E06-6DB2-CF2D-E8B825DA18E6}"/>
              </a:ext>
            </a:extLst>
          </p:cNvPr>
          <p:cNvSpPr/>
          <p:nvPr userDrawn="1"/>
        </p:nvSpPr>
        <p:spPr>
          <a:xfrm rot="10800000" flipH="1">
            <a:off x="10895557" y="-1590"/>
            <a:ext cx="1" cy="6855889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1526C403-D8EF-49F4-AE98-8D0CC36DA1EF}"/>
              </a:ext>
            </a:extLst>
          </p:cNvPr>
          <p:cNvSpPr/>
          <p:nvPr userDrawn="1"/>
        </p:nvSpPr>
        <p:spPr>
          <a:xfrm>
            <a:off x="2609" y="-9470299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5412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73E11A02-42E0-4BB1-B98B-BE09A4A6F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12" y="6129055"/>
            <a:ext cx="1548000" cy="5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67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>
            <a:extLst>
              <a:ext uri="{FF2B5EF4-FFF2-40B4-BE49-F238E27FC236}">
                <a16:creationId xmlns:a16="http://schemas.microsoft.com/office/drawing/2014/main" id="{35E14663-8764-4DCE-B9CB-7C9A4CEA9BB5}"/>
              </a:ext>
            </a:extLst>
          </p:cNvPr>
          <p:cNvSpPr/>
          <p:nvPr userDrawn="1"/>
        </p:nvSpPr>
        <p:spPr>
          <a:xfrm rot="6083929">
            <a:off x="1311375" y="1414011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5931" y="3961597"/>
            <a:ext cx="3091107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51853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a">
            <a:extLst>
              <a:ext uri="{FF2B5EF4-FFF2-40B4-BE49-F238E27FC236}">
                <a16:creationId xmlns:a16="http://schemas.microsoft.com/office/drawing/2014/main" id="{06A5565B-3792-761F-D5E8-89E83049F337}"/>
              </a:ext>
            </a:extLst>
          </p:cNvPr>
          <p:cNvSpPr/>
          <p:nvPr userDrawn="1"/>
        </p:nvSpPr>
        <p:spPr>
          <a:xfrm>
            <a:off x="0" y="3429000"/>
            <a:ext cx="12192795" cy="0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2" name="Linea">
            <a:extLst>
              <a:ext uri="{FF2B5EF4-FFF2-40B4-BE49-F238E27FC236}">
                <a16:creationId xmlns:a16="http://schemas.microsoft.com/office/drawing/2014/main" id="{39CEE595-3918-20DF-0A93-E1BE36E4BCF4}"/>
              </a:ext>
            </a:extLst>
          </p:cNvPr>
          <p:cNvSpPr/>
          <p:nvPr userDrawn="1"/>
        </p:nvSpPr>
        <p:spPr>
          <a:xfrm flipV="1">
            <a:off x="11566815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3" name="Linea">
            <a:extLst>
              <a:ext uri="{FF2B5EF4-FFF2-40B4-BE49-F238E27FC236}">
                <a16:creationId xmlns:a16="http://schemas.microsoft.com/office/drawing/2014/main" id="{1FF15F9B-EC12-8E00-194B-C92BF9532474}"/>
              </a:ext>
            </a:extLst>
          </p:cNvPr>
          <p:cNvSpPr/>
          <p:nvPr userDrawn="1"/>
        </p:nvSpPr>
        <p:spPr>
          <a:xfrm flipV="1">
            <a:off x="7562733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4" name="Tema / Titolo / Docente  |  00. 00. 0000">
            <a:extLst>
              <a:ext uri="{FF2B5EF4-FFF2-40B4-BE49-F238E27FC236}">
                <a16:creationId xmlns:a16="http://schemas.microsoft.com/office/drawing/2014/main" id="{1DCB0E58-CB34-9BB0-27A9-F358FEB81E9A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7" name="Titolo 5">
            <a:extLst>
              <a:ext uri="{FF2B5EF4-FFF2-40B4-BE49-F238E27FC236}">
                <a16:creationId xmlns:a16="http://schemas.microsoft.com/office/drawing/2014/main" id="{4DAF60AC-FCFA-4F79-8AA6-85AC61BFA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3429000"/>
            <a:ext cx="6953096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1" name="Cerchio">
            <a:extLst>
              <a:ext uri="{FF2B5EF4-FFF2-40B4-BE49-F238E27FC236}">
                <a16:creationId xmlns:a16="http://schemas.microsoft.com/office/drawing/2014/main" id="{6E7576C8-25DA-044B-E1DD-8104EE1A54CF}"/>
              </a:ext>
            </a:extLst>
          </p:cNvPr>
          <p:cNvSpPr/>
          <p:nvPr userDrawn="1"/>
        </p:nvSpPr>
        <p:spPr>
          <a:xfrm rot="5400000">
            <a:off x="7572787" y="-581302"/>
            <a:ext cx="4010172" cy="4010432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rgbClr val="8795A8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22" name="Cerchio">
            <a:extLst>
              <a:ext uri="{FF2B5EF4-FFF2-40B4-BE49-F238E27FC236}">
                <a16:creationId xmlns:a16="http://schemas.microsoft.com/office/drawing/2014/main" id="{30211EF7-C505-8055-D080-3F3D88BB6BE8}"/>
              </a:ext>
            </a:extLst>
          </p:cNvPr>
          <p:cNvSpPr/>
          <p:nvPr userDrawn="1"/>
        </p:nvSpPr>
        <p:spPr>
          <a:xfrm rot="16200000">
            <a:off x="7572787" y="3428871"/>
            <a:ext cx="4010172" cy="4010432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rgbClr val="8795A8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51B1F0B2-95BC-48D0-A4B9-DD912BE07B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7094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88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7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tudente-6.jpg">
            <a:extLst>
              <a:ext uri="{FF2B5EF4-FFF2-40B4-BE49-F238E27FC236}">
                <a16:creationId xmlns:a16="http://schemas.microsoft.com/office/drawing/2014/main" id="{DA0DDB76-F351-4164-94AE-C6D2D1E45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/>
        </p:blipFill>
        <p:spPr>
          <a:xfrm>
            <a:off x="1" y="-15446"/>
            <a:ext cx="12202569" cy="6873447"/>
          </a:xfrm>
          <a:prstGeom prst="rect">
            <a:avLst/>
          </a:prstGeom>
        </p:spPr>
      </p:pic>
      <p:sp>
        <p:nvSpPr>
          <p:cNvPr id="12" name="Rettangolo">
            <a:extLst>
              <a:ext uri="{FF2B5EF4-FFF2-40B4-BE49-F238E27FC236}">
                <a16:creationId xmlns:a16="http://schemas.microsoft.com/office/drawing/2014/main" id="{A66CE9DD-F14C-4A96-8D86-1FA07F6449E0}"/>
              </a:ext>
            </a:extLst>
          </p:cNvPr>
          <p:cNvSpPr/>
          <p:nvPr userDrawn="1"/>
        </p:nvSpPr>
        <p:spPr>
          <a:xfrm>
            <a:off x="0" y="0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72000">
                <a:srgbClr val="FFFFFF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accent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15448"/>
            <a:ext cx="0" cy="6827108"/>
          </a:xfrm>
          <a:prstGeom prst="line">
            <a:avLst/>
          </a:prstGeom>
          <a:ln w="6350">
            <a:solidFill>
              <a:schemeClr val="tx2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18900000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chemeClr val="accent3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lang="it-IT"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3448466"/>
            <a:ext cx="6953096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FD1FC0B6-D466-4AA7-8BF6-E6C5BD1539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57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ente-6.jpg">
            <a:extLst>
              <a:ext uri="{FF2B5EF4-FFF2-40B4-BE49-F238E27FC236}">
                <a16:creationId xmlns:a16="http://schemas.microsoft.com/office/drawing/2014/main" id="{9A8088A1-BE02-A45C-F2B7-D9182C7D2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901" r="14721" b="26146"/>
          <a:stretch/>
        </p:blipFill>
        <p:spPr>
          <a:xfrm>
            <a:off x="1" y="-15446"/>
            <a:ext cx="12202569" cy="6873447"/>
          </a:xfrm>
          <a:prstGeom prst="rect">
            <a:avLst/>
          </a:prstGeom>
        </p:spPr>
      </p:pic>
      <p:sp>
        <p:nvSpPr>
          <p:cNvPr id="13" name="Rettangolo">
            <a:extLst>
              <a:ext uri="{FF2B5EF4-FFF2-40B4-BE49-F238E27FC236}">
                <a16:creationId xmlns:a16="http://schemas.microsoft.com/office/drawing/2014/main" id="{C0958222-67A2-407E-B29D-7EAE366C03C4}"/>
              </a:ext>
            </a:extLst>
          </p:cNvPr>
          <p:cNvSpPr/>
          <p:nvPr userDrawn="1"/>
        </p:nvSpPr>
        <p:spPr>
          <a:xfrm>
            <a:off x="-9775" y="0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46000">
                <a:schemeClr val="accent1">
                  <a:alpha val="40000"/>
                </a:schemeClr>
              </a:gs>
              <a:gs pos="72000">
                <a:schemeClr val="accent1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15448"/>
            <a:ext cx="0" cy="6827108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20927104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9000">
                <a:schemeClr val="bg1">
                  <a:alpha val="40000"/>
                </a:schemeClr>
              </a:gs>
              <a:gs pos="80000">
                <a:schemeClr val="bg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5" y="3448466"/>
            <a:ext cx="9719547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C25B4BF5-56C8-4835-8120-0EDA4A409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42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inale">
    <p:bg>
      <p:bgPr>
        <a:gradFill>
          <a:gsLst>
            <a:gs pos="0">
              <a:schemeClr val="tx1"/>
            </a:gs>
            <a:gs pos="100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erchio">
            <a:extLst>
              <a:ext uri="{FF2B5EF4-FFF2-40B4-BE49-F238E27FC236}">
                <a16:creationId xmlns:a16="http://schemas.microsoft.com/office/drawing/2014/main" id="{5F9D2376-F92C-70CC-7E4A-0F195E3EA543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368"/>
                </a:srgbClr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6" name="Cerchio">
            <a:extLst>
              <a:ext uri="{FF2B5EF4-FFF2-40B4-BE49-F238E27FC236}">
                <a16:creationId xmlns:a16="http://schemas.microsoft.com/office/drawing/2014/main" id="{A0BCD1D3-187F-0F81-48F7-30E4CB14B416}"/>
              </a:ext>
            </a:extLst>
          </p:cNvPr>
          <p:cNvSpPr/>
          <p:nvPr userDrawn="1"/>
        </p:nvSpPr>
        <p:spPr>
          <a:xfrm>
            <a:off x="7559559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000"/>
                </a:srgbClr>
              </a:gs>
              <a:gs pos="13661">
                <a:srgbClr val="8896A9">
                  <a:alpha val="14846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B7B3A0A-3A1B-42DE-B9AE-23655BAD374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D11F552-5459-4905-94FE-760C82166453}"/>
              </a:ext>
            </a:extLst>
          </p:cNvPr>
          <p:cNvCxnSpPr>
            <a:cxnSpLocks/>
          </p:cNvCxnSpPr>
          <p:nvPr userDrawn="1"/>
        </p:nvCxnSpPr>
        <p:spPr>
          <a:xfrm>
            <a:off x="7534019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FD66269-DBF7-485E-8F18-092A9E8BABC4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109DBD9-E7E8-4D94-8FA4-DE3F5B0CDE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0075" y="5231876"/>
            <a:ext cx="3866418" cy="1016547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Via</a:t>
            </a:r>
          </a:p>
          <a:p>
            <a:pPr lvl="0"/>
            <a:r>
              <a:rPr lang="it-IT" dirty="0"/>
              <a:t>T</a:t>
            </a:r>
          </a:p>
          <a:p>
            <a:pPr lvl="0"/>
            <a:r>
              <a:rPr lang="it-IT" dirty="0"/>
              <a:t>@ </a:t>
            </a:r>
          </a:p>
          <a:p>
            <a:pPr lvl="0"/>
            <a:r>
              <a:rPr lang="it-IT" dirty="0" err="1"/>
              <a:t>wwww</a:t>
            </a:r>
            <a:r>
              <a:rPr lang="it-IT" dirty="0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23B4B4-BBE2-4A30-A8C2-C0000C21DCBE}"/>
              </a:ext>
            </a:extLst>
          </p:cNvPr>
          <p:cNvSpPr txBox="1"/>
          <p:nvPr userDrawn="1"/>
        </p:nvSpPr>
        <p:spPr>
          <a:xfrm>
            <a:off x="516329" y="4858475"/>
            <a:ext cx="393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Contatti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617515AB-8CBA-4526-8637-4BA0E0664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0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gradFill>
          <a:gsLst>
            <a:gs pos="0">
              <a:schemeClr val="tx1"/>
            </a:gs>
            <a:gs pos="100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ma / Titolo / Docente  |  00. 00. 0000">
            <a:extLst>
              <a:ext uri="{FF2B5EF4-FFF2-40B4-BE49-F238E27FC236}">
                <a16:creationId xmlns:a16="http://schemas.microsoft.com/office/drawing/2014/main" id="{99FF4CA3-BA67-0511-3FE3-11769597A30E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rgbClr val="FFFFFF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5660309B-4011-4FF9-71E9-5BC51EF56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2853390"/>
            <a:ext cx="6768473" cy="2324100"/>
          </a:xfrm>
        </p:spPr>
        <p:txBody>
          <a:bodyPr lIns="0" tIns="360000" rIns="0" bIns="0" anchor="t"/>
          <a:lstStyle>
            <a:lvl1pPr>
              <a:defRPr lang="it-IT" dirty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" name="Cerchio">
            <a:extLst>
              <a:ext uri="{FF2B5EF4-FFF2-40B4-BE49-F238E27FC236}">
                <a16:creationId xmlns:a16="http://schemas.microsoft.com/office/drawing/2014/main" id="{5F9D2376-F92C-70CC-7E4A-0F195E3EA543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368"/>
                </a:srgbClr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6" name="Cerchio">
            <a:extLst>
              <a:ext uri="{FF2B5EF4-FFF2-40B4-BE49-F238E27FC236}">
                <a16:creationId xmlns:a16="http://schemas.microsoft.com/office/drawing/2014/main" id="{A0BCD1D3-187F-0F81-48F7-30E4CB14B416}"/>
              </a:ext>
            </a:extLst>
          </p:cNvPr>
          <p:cNvSpPr/>
          <p:nvPr userDrawn="1"/>
        </p:nvSpPr>
        <p:spPr>
          <a:xfrm>
            <a:off x="7559558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000"/>
                </a:srgbClr>
              </a:gs>
              <a:gs pos="13661">
                <a:srgbClr val="8896A9">
                  <a:alpha val="14846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B7B3A0A-3A1B-42DE-B9AE-23655BAD374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D11F552-5459-4905-94FE-760C82166453}"/>
              </a:ext>
            </a:extLst>
          </p:cNvPr>
          <p:cNvCxnSpPr>
            <a:cxnSpLocks/>
          </p:cNvCxnSpPr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FD66269-DBF7-485E-8F18-092A9E8BABC4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96DD59D6-FA30-4BBD-9323-B5B02742E0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92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bg>
      <p:bgPr>
        <a:gradFill>
          <a:gsLst>
            <a:gs pos="0">
              <a:schemeClr val="tx1"/>
            </a:gs>
            <a:gs pos="100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e 35">
            <a:extLst>
              <a:ext uri="{FF2B5EF4-FFF2-40B4-BE49-F238E27FC236}">
                <a16:creationId xmlns:a16="http://schemas.microsoft.com/office/drawing/2014/main" id="{51B3AA80-97EC-50CB-4FE0-29FF43A159AF}"/>
              </a:ext>
            </a:extLst>
          </p:cNvPr>
          <p:cNvSpPr/>
          <p:nvPr userDrawn="1"/>
        </p:nvSpPr>
        <p:spPr>
          <a:xfrm>
            <a:off x="2609" y="-5443635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0F01AAD3-5366-6929-C4BA-2E51CD3F31D4}"/>
              </a:ext>
            </a:extLst>
          </p:cNvPr>
          <p:cNvSpPr/>
          <p:nvPr userDrawn="1"/>
        </p:nvSpPr>
        <p:spPr>
          <a:xfrm rot="19314398">
            <a:off x="2609" y="5468773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0301"/>
                </a:schemeClr>
              </a:gs>
              <a:gs pos="82000">
                <a:schemeClr val="accent3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Linea">
            <a:extLst>
              <a:ext uri="{FF2B5EF4-FFF2-40B4-BE49-F238E27FC236}">
                <a16:creationId xmlns:a16="http://schemas.microsoft.com/office/drawing/2014/main" id="{2889EA06-D03D-AD37-B610-762B18DC9D96}"/>
              </a:ext>
            </a:extLst>
          </p:cNvPr>
          <p:cNvSpPr/>
          <p:nvPr userDrawn="1"/>
        </p:nvSpPr>
        <p:spPr>
          <a:xfrm rot="10800000" flipH="1">
            <a:off x="10895557" y="1057"/>
            <a:ext cx="1" cy="6855889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11" name="Linea">
            <a:extLst>
              <a:ext uri="{FF2B5EF4-FFF2-40B4-BE49-F238E27FC236}">
                <a16:creationId xmlns:a16="http://schemas.microsoft.com/office/drawing/2014/main" id="{1C01A8D5-245E-26D8-2ECA-82D4764647AF}"/>
              </a:ext>
            </a:extLst>
          </p:cNvPr>
          <p:cNvSpPr/>
          <p:nvPr userDrawn="1"/>
        </p:nvSpPr>
        <p:spPr>
          <a:xfrm rot="10800000">
            <a:off x="-3064" y="5436688"/>
            <a:ext cx="12198128" cy="1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24" name="Titolo 5">
            <a:extLst>
              <a:ext uri="{FF2B5EF4-FFF2-40B4-BE49-F238E27FC236}">
                <a16:creationId xmlns:a16="http://schemas.microsoft.com/office/drawing/2014/main" id="{7A3C36CA-9D5D-490C-3E31-571AF7EC5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2970949"/>
            <a:ext cx="10297220" cy="1979441"/>
          </a:xfrm>
          <a:prstGeom prst="rect">
            <a:avLst/>
          </a:prstGeom>
        </p:spPr>
        <p:txBody>
          <a:bodyPr lIns="0" tIns="360000" rIns="0" b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5" name="Tema / Titolo / Docente  |  00. 00. 0000">
            <a:extLst>
              <a:ext uri="{FF2B5EF4-FFF2-40B4-BE49-F238E27FC236}">
                <a16:creationId xmlns:a16="http://schemas.microsoft.com/office/drawing/2014/main" id="{A4A528BE-7AD2-13B5-15DC-484153FDCFB1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606C5E15-79D3-4DBA-B886-216D082B1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73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gradFill>
          <a:gsLst>
            <a:gs pos="68000">
              <a:schemeClr val="accent3"/>
            </a:gs>
            <a:gs pos="100000">
              <a:schemeClr val="bg1"/>
            </a:gs>
            <a:gs pos="27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">
            <a:extLst>
              <a:ext uri="{FF2B5EF4-FFF2-40B4-BE49-F238E27FC236}">
                <a16:creationId xmlns:a16="http://schemas.microsoft.com/office/drawing/2014/main" id="{5904BB58-3F14-9C88-2C51-FC53AD74ECDB}"/>
              </a:ext>
            </a:extLst>
          </p:cNvPr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5" name="Raggruppa">
            <a:extLst>
              <a:ext uri="{FF2B5EF4-FFF2-40B4-BE49-F238E27FC236}">
                <a16:creationId xmlns:a16="http://schemas.microsoft.com/office/drawing/2014/main" id="{10E0AFDC-3F66-1CFB-E987-27D87A91FC3E}"/>
              </a:ext>
            </a:extLst>
          </p:cNvPr>
          <p:cNvGrpSpPr/>
          <p:nvPr userDrawn="1"/>
        </p:nvGrpSpPr>
        <p:grpSpPr>
          <a:xfrm>
            <a:off x="2454737" y="6112429"/>
            <a:ext cx="774301" cy="512711"/>
            <a:chOff x="55030" y="-1"/>
            <a:chExt cx="1548497" cy="1025419"/>
          </a:xfrm>
        </p:grpSpPr>
        <p:sp>
          <p:nvSpPr>
            <p:cNvPr id="36" name="Dicitura 01">
              <a:extLst>
                <a:ext uri="{FF2B5EF4-FFF2-40B4-BE49-F238E27FC236}">
                  <a16:creationId xmlns:a16="http://schemas.microsoft.com/office/drawing/2014/main" id="{10073F5C-DD0F-6D06-4F37-6385373A1AB7}"/>
                </a:ext>
              </a:extLst>
            </p:cNvPr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7" name="Linea">
              <a:extLst>
                <a:ext uri="{FF2B5EF4-FFF2-40B4-BE49-F238E27FC236}">
                  <a16:creationId xmlns:a16="http://schemas.microsoft.com/office/drawing/2014/main" id="{A2D93BEA-CDAB-B761-4314-7A4D96C6DDEB}"/>
                </a:ext>
              </a:extLst>
            </p:cNvPr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38" name="Raggruppa">
            <a:extLst>
              <a:ext uri="{FF2B5EF4-FFF2-40B4-BE49-F238E27FC236}">
                <a16:creationId xmlns:a16="http://schemas.microsoft.com/office/drawing/2014/main" id="{56DCEED6-6F0E-CCBB-2279-C15A32771039}"/>
              </a:ext>
            </a:extLst>
          </p:cNvPr>
          <p:cNvGrpSpPr/>
          <p:nvPr userDrawn="1"/>
        </p:nvGrpSpPr>
        <p:grpSpPr>
          <a:xfrm>
            <a:off x="6067169" y="6112429"/>
            <a:ext cx="790072" cy="512711"/>
            <a:chOff x="70058" y="-1"/>
            <a:chExt cx="1580036" cy="1025419"/>
          </a:xfrm>
        </p:grpSpPr>
        <p:sp>
          <p:nvSpPr>
            <p:cNvPr id="39" name="Dicitura 02">
              <a:extLst>
                <a:ext uri="{FF2B5EF4-FFF2-40B4-BE49-F238E27FC236}">
                  <a16:creationId xmlns:a16="http://schemas.microsoft.com/office/drawing/2014/main" id="{65F304E2-7E9C-B774-6D16-605FDABF18A3}"/>
                </a:ext>
              </a:extLst>
            </p:cNvPr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40" name="Linea">
              <a:extLst>
                <a:ext uri="{FF2B5EF4-FFF2-40B4-BE49-F238E27FC236}">
                  <a16:creationId xmlns:a16="http://schemas.microsoft.com/office/drawing/2014/main" id="{0D3513D8-03DF-07FB-C95C-75AB43EA944A}"/>
                </a:ext>
              </a:extLst>
            </p:cNvPr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41" name="Raggruppa">
            <a:extLst>
              <a:ext uri="{FF2B5EF4-FFF2-40B4-BE49-F238E27FC236}">
                <a16:creationId xmlns:a16="http://schemas.microsoft.com/office/drawing/2014/main" id="{EE4E4B32-B5F8-3F30-EE38-C91ECC226870}"/>
              </a:ext>
            </a:extLst>
          </p:cNvPr>
          <p:cNvGrpSpPr/>
          <p:nvPr userDrawn="1"/>
        </p:nvGrpSpPr>
        <p:grpSpPr>
          <a:xfrm>
            <a:off x="7104925" y="6152538"/>
            <a:ext cx="979517" cy="453158"/>
            <a:chOff x="60711" y="0"/>
            <a:chExt cx="1958904" cy="906313"/>
          </a:xfrm>
        </p:grpSpPr>
        <p:sp>
          <p:nvSpPr>
            <p:cNvPr id="42" name="Logo">
              <a:extLst>
                <a:ext uri="{FF2B5EF4-FFF2-40B4-BE49-F238E27FC236}">
                  <a16:creationId xmlns:a16="http://schemas.microsoft.com/office/drawing/2014/main" id="{01F912F9-4CA7-0309-4362-4AE504D449B0}"/>
                </a:ext>
              </a:extLst>
            </p:cNvPr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43" name="Poligono">
              <a:extLst>
                <a:ext uri="{FF2B5EF4-FFF2-40B4-BE49-F238E27FC236}">
                  <a16:creationId xmlns:a16="http://schemas.microsoft.com/office/drawing/2014/main" id="{1A2CDB77-2460-9096-7611-C3E31F3AB038}"/>
                </a:ext>
              </a:extLst>
            </p:cNvPr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6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Raggruppa">
            <a:extLst>
              <a:ext uri="{FF2B5EF4-FFF2-40B4-BE49-F238E27FC236}">
                <a16:creationId xmlns:a16="http://schemas.microsoft.com/office/drawing/2014/main" id="{E9DC9E88-ED5E-A322-CEF0-BA8C7730DD17}"/>
              </a:ext>
            </a:extLst>
          </p:cNvPr>
          <p:cNvGrpSpPr/>
          <p:nvPr userDrawn="1"/>
        </p:nvGrpSpPr>
        <p:grpSpPr>
          <a:xfrm>
            <a:off x="3478116" y="6125021"/>
            <a:ext cx="2345580" cy="508191"/>
            <a:chOff x="-1" y="0"/>
            <a:chExt cx="4690853" cy="1016381"/>
          </a:xfrm>
        </p:grpSpPr>
        <p:grpSp>
          <p:nvGrpSpPr>
            <p:cNvPr id="45" name="Raggruppa">
              <a:extLst>
                <a:ext uri="{FF2B5EF4-FFF2-40B4-BE49-F238E27FC236}">
                  <a16:creationId xmlns:a16="http://schemas.microsoft.com/office/drawing/2014/main" id="{0AAB06EA-BD72-204E-2331-5ADA684865D6}"/>
                </a:ext>
              </a:extLst>
            </p:cNvPr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49" name="Logo">
                <a:extLst>
                  <a:ext uri="{FF2B5EF4-FFF2-40B4-BE49-F238E27FC236}">
                    <a16:creationId xmlns:a16="http://schemas.microsoft.com/office/drawing/2014/main" id="{E2A46CB7-6126-FAF4-587A-DD55008E4667}"/>
                  </a:ext>
                </a:extLst>
              </p:cNvPr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50" name="Triangolo">
                <a:extLst>
                  <a:ext uri="{FF2B5EF4-FFF2-40B4-BE49-F238E27FC236}">
                    <a16:creationId xmlns:a16="http://schemas.microsoft.com/office/drawing/2014/main" id="{49414913-DF6E-3124-0037-4413F4E9DBA5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Raggruppa">
              <a:extLst>
                <a:ext uri="{FF2B5EF4-FFF2-40B4-BE49-F238E27FC236}">
                  <a16:creationId xmlns:a16="http://schemas.microsoft.com/office/drawing/2014/main" id="{2E1D7F5F-ABE7-5DE5-9E9B-5271458A6691}"/>
                </a:ext>
              </a:extLst>
            </p:cNvPr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47" name="Logo">
                <a:extLst>
                  <a:ext uri="{FF2B5EF4-FFF2-40B4-BE49-F238E27FC236}">
                    <a16:creationId xmlns:a16="http://schemas.microsoft.com/office/drawing/2014/main" id="{FB792114-1E03-A8B8-F9F6-0BD1E522B30C}"/>
                  </a:ext>
                </a:extLst>
              </p:cNvPr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48" name="Rettangolo arrotondato">
                <a:extLst>
                  <a:ext uri="{FF2B5EF4-FFF2-40B4-BE49-F238E27FC236}">
                    <a16:creationId xmlns:a16="http://schemas.microsoft.com/office/drawing/2014/main" id="{51D7D47B-E4A9-117B-C867-618C7B14273D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6894110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1" name="Cerchio">
            <a:extLst>
              <a:ext uri="{FF2B5EF4-FFF2-40B4-BE49-F238E27FC236}">
                <a16:creationId xmlns:a16="http://schemas.microsoft.com/office/drawing/2014/main" id="{A9903704-CFC7-476C-9852-F48766C69614}"/>
              </a:ext>
            </a:extLst>
          </p:cNvPr>
          <p:cNvSpPr/>
          <p:nvPr userDrawn="1"/>
        </p:nvSpPr>
        <p:spPr>
          <a:xfrm rot="10800000">
            <a:off x="7559558" y="-2130267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368"/>
                </a:srgbClr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32" name="Cerchio">
            <a:extLst>
              <a:ext uri="{FF2B5EF4-FFF2-40B4-BE49-F238E27FC236}">
                <a16:creationId xmlns:a16="http://schemas.microsoft.com/office/drawing/2014/main" id="{A6756836-4360-4832-91E9-DC1FED362D89}"/>
              </a:ext>
            </a:extLst>
          </p:cNvPr>
          <p:cNvSpPr/>
          <p:nvPr userDrawn="1"/>
        </p:nvSpPr>
        <p:spPr>
          <a:xfrm>
            <a:off x="7559558" y="1879907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000"/>
                </a:srgbClr>
              </a:gs>
              <a:gs pos="13661">
                <a:srgbClr val="8896A9">
                  <a:alpha val="14846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21D738D7-7E88-4675-A0EF-E3BAD613F5D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F9039971-82D3-47A9-A22B-57F88091170C}"/>
              </a:ext>
            </a:extLst>
          </p:cNvPr>
          <p:cNvCxnSpPr>
            <a:cxnSpLocks/>
          </p:cNvCxnSpPr>
          <p:nvPr userDrawn="1"/>
        </p:nvCxnSpPr>
        <p:spPr>
          <a:xfrm>
            <a:off x="7559558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646E7D75-6D87-4823-9E66-BDAA6D07313A}"/>
              </a:ext>
            </a:extLst>
          </p:cNvPr>
          <p:cNvCxnSpPr>
            <a:cxnSpLocks/>
          </p:cNvCxnSpPr>
          <p:nvPr userDrawn="1"/>
        </p:nvCxnSpPr>
        <p:spPr>
          <a:xfrm>
            <a:off x="0" y="1879907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FF578DCB-6598-48EB-937C-141C852D44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12" y="6129055"/>
            <a:ext cx="1548000" cy="5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07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D">
    <p:bg>
      <p:bgPr>
        <a:gradFill>
          <a:gsLst>
            <a:gs pos="100000">
              <a:srgbClr val="8795A8"/>
            </a:gs>
            <a:gs pos="27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0F18E289-8097-CB41-B2E0-E50D794D361D}"/>
              </a:ext>
            </a:extLst>
          </p:cNvPr>
          <p:cNvSpPr/>
          <p:nvPr userDrawn="1"/>
        </p:nvSpPr>
        <p:spPr>
          <a:xfrm>
            <a:off x="2609" y="1424519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5412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4" name="t">
            <a:extLst>
              <a:ext uri="{FF2B5EF4-FFF2-40B4-BE49-F238E27FC236}">
                <a16:creationId xmlns:a16="http://schemas.microsoft.com/office/drawing/2014/main" id="{5904BB58-3F14-9C88-2C51-FC53AD74ECDB}"/>
              </a:ext>
            </a:extLst>
          </p:cNvPr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5" name="Raggruppa">
            <a:extLst>
              <a:ext uri="{FF2B5EF4-FFF2-40B4-BE49-F238E27FC236}">
                <a16:creationId xmlns:a16="http://schemas.microsoft.com/office/drawing/2014/main" id="{10E0AFDC-3F66-1CFB-E987-27D87A91FC3E}"/>
              </a:ext>
            </a:extLst>
          </p:cNvPr>
          <p:cNvGrpSpPr/>
          <p:nvPr userDrawn="1"/>
        </p:nvGrpSpPr>
        <p:grpSpPr>
          <a:xfrm>
            <a:off x="2454737" y="6112429"/>
            <a:ext cx="774301" cy="512711"/>
            <a:chOff x="55030" y="-1"/>
            <a:chExt cx="1548497" cy="1025419"/>
          </a:xfrm>
        </p:grpSpPr>
        <p:sp>
          <p:nvSpPr>
            <p:cNvPr id="36" name="Dicitura 01">
              <a:extLst>
                <a:ext uri="{FF2B5EF4-FFF2-40B4-BE49-F238E27FC236}">
                  <a16:creationId xmlns:a16="http://schemas.microsoft.com/office/drawing/2014/main" id="{10073F5C-DD0F-6D06-4F37-6385373A1AB7}"/>
                </a:ext>
              </a:extLst>
            </p:cNvPr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7" name="Linea">
              <a:extLst>
                <a:ext uri="{FF2B5EF4-FFF2-40B4-BE49-F238E27FC236}">
                  <a16:creationId xmlns:a16="http://schemas.microsoft.com/office/drawing/2014/main" id="{A2D93BEA-CDAB-B761-4314-7A4D96C6DDEB}"/>
                </a:ext>
              </a:extLst>
            </p:cNvPr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38" name="Raggruppa">
            <a:extLst>
              <a:ext uri="{FF2B5EF4-FFF2-40B4-BE49-F238E27FC236}">
                <a16:creationId xmlns:a16="http://schemas.microsoft.com/office/drawing/2014/main" id="{56DCEED6-6F0E-CCBB-2279-C15A32771039}"/>
              </a:ext>
            </a:extLst>
          </p:cNvPr>
          <p:cNvGrpSpPr/>
          <p:nvPr userDrawn="1"/>
        </p:nvGrpSpPr>
        <p:grpSpPr>
          <a:xfrm>
            <a:off x="6067169" y="6112429"/>
            <a:ext cx="790072" cy="512711"/>
            <a:chOff x="70058" y="-1"/>
            <a:chExt cx="1580036" cy="1025419"/>
          </a:xfrm>
        </p:grpSpPr>
        <p:sp>
          <p:nvSpPr>
            <p:cNvPr id="39" name="Dicitura 02">
              <a:extLst>
                <a:ext uri="{FF2B5EF4-FFF2-40B4-BE49-F238E27FC236}">
                  <a16:creationId xmlns:a16="http://schemas.microsoft.com/office/drawing/2014/main" id="{65F304E2-7E9C-B774-6D16-605FDABF18A3}"/>
                </a:ext>
              </a:extLst>
            </p:cNvPr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40" name="Linea">
              <a:extLst>
                <a:ext uri="{FF2B5EF4-FFF2-40B4-BE49-F238E27FC236}">
                  <a16:creationId xmlns:a16="http://schemas.microsoft.com/office/drawing/2014/main" id="{0D3513D8-03DF-07FB-C95C-75AB43EA944A}"/>
                </a:ext>
              </a:extLst>
            </p:cNvPr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38" dirty="0">
                <a:latin typeface="Manrope" pitchFamily="2" charset="0"/>
              </a:endParaRPr>
            </a:p>
          </p:txBody>
        </p:sp>
      </p:grpSp>
      <p:grpSp>
        <p:nvGrpSpPr>
          <p:cNvPr id="41" name="Raggruppa">
            <a:extLst>
              <a:ext uri="{FF2B5EF4-FFF2-40B4-BE49-F238E27FC236}">
                <a16:creationId xmlns:a16="http://schemas.microsoft.com/office/drawing/2014/main" id="{EE4E4B32-B5F8-3F30-EE38-C91ECC226870}"/>
              </a:ext>
            </a:extLst>
          </p:cNvPr>
          <p:cNvGrpSpPr/>
          <p:nvPr userDrawn="1"/>
        </p:nvGrpSpPr>
        <p:grpSpPr>
          <a:xfrm>
            <a:off x="7104925" y="6152538"/>
            <a:ext cx="979517" cy="453158"/>
            <a:chOff x="60711" y="0"/>
            <a:chExt cx="1958904" cy="906313"/>
          </a:xfrm>
        </p:grpSpPr>
        <p:sp>
          <p:nvSpPr>
            <p:cNvPr id="42" name="Logo">
              <a:extLst>
                <a:ext uri="{FF2B5EF4-FFF2-40B4-BE49-F238E27FC236}">
                  <a16:creationId xmlns:a16="http://schemas.microsoft.com/office/drawing/2014/main" id="{01F912F9-4CA7-0309-4362-4AE504D449B0}"/>
                </a:ext>
              </a:extLst>
            </p:cNvPr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43" name="Poligono">
              <a:extLst>
                <a:ext uri="{FF2B5EF4-FFF2-40B4-BE49-F238E27FC236}">
                  <a16:creationId xmlns:a16="http://schemas.microsoft.com/office/drawing/2014/main" id="{1A2CDB77-2460-9096-7611-C3E31F3AB038}"/>
                </a:ext>
              </a:extLst>
            </p:cNvPr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6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Raggruppa">
            <a:extLst>
              <a:ext uri="{FF2B5EF4-FFF2-40B4-BE49-F238E27FC236}">
                <a16:creationId xmlns:a16="http://schemas.microsoft.com/office/drawing/2014/main" id="{E9DC9E88-ED5E-A322-CEF0-BA8C7730DD17}"/>
              </a:ext>
            </a:extLst>
          </p:cNvPr>
          <p:cNvGrpSpPr/>
          <p:nvPr userDrawn="1"/>
        </p:nvGrpSpPr>
        <p:grpSpPr>
          <a:xfrm>
            <a:off x="3478116" y="6125021"/>
            <a:ext cx="2345580" cy="508191"/>
            <a:chOff x="-1" y="0"/>
            <a:chExt cx="4690853" cy="1016381"/>
          </a:xfrm>
        </p:grpSpPr>
        <p:grpSp>
          <p:nvGrpSpPr>
            <p:cNvPr id="45" name="Raggruppa">
              <a:extLst>
                <a:ext uri="{FF2B5EF4-FFF2-40B4-BE49-F238E27FC236}">
                  <a16:creationId xmlns:a16="http://schemas.microsoft.com/office/drawing/2014/main" id="{0AAB06EA-BD72-204E-2331-5ADA684865D6}"/>
                </a:ext>
              </a:extLst>
            </p:cNvPr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49" name="Logo">
                <a:extLst>
                  <a:ext uri="{FF2B5EF4-FFF2-40B4-BE49-F238E27FC236}">
                    <a16:creationId xmlns:a16="http://schemas.microsoft.com/office/drawing/2014/main" id="{E2A46CB7-6126-FAF4-587A-DD55008E4667}"/>
                  </a:ext>
                </a:extLst>
              </p:cNvPr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50" name="Triangolo">
                <a:extLst>
                  <a:ext uri="{FF2B5EF4-FFF2-40B4-BE49-F238E27FC236}">
                    <a16:creationId xmlns:a16="http://schemas.microsoft.com/office/drawing/2014/main" id="{49414913-DF6E-3124-0037-4413F4E9DBA5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Raggruppa">
              <a:extLst>
                <a:ext uri="{FF2B5EF4-FFF2-40B4-BE49-F238E27FC236}">
                  <a16:creationId xmlns:a16="http://schemas.microsoft.com/office/drawing/2014/main" id="{2E1D7F5F-ABE7-5DE5-9E9B-5271458A6691}"/>
                </a:ext>
              </a:extLst>
            </p:cNvPr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47" name="Logo">
                <a:extLst>
                  <a:ext uri="{FF2B5EF4-FFF2-40B4-BE49-F238E27FC236}">
                    <a16:creationId xmlns:a16="http://schemas.microsoft.com/office/drawing/2014/main" id="{FB792114-1E03-A8B8-F9F6-0BD1E522B30C}"/>
                  </a:ext>
                </a:extLst>
              </p:cNvPr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48" name="Rettangolo arrotondato">
                <a:extLst>
                  <a:ext uri="{FF2B5EF4-FFF2-40B4-BE49-F238E27FC236}">
                    <a16:creationId xmlns:a16="http://schemas.microsoft.com/office/drawing/2014/main" id="{51D7D47B-E4A9-117B-C867-618C7B14273D}"/>
                  </a:ext>
                </a:extLst>
              </p:cNvPr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6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10986218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62" name="Linea">
            <a:extLst>
              <a:ext uri="{FF2B5EF4-FFF2-40B4-BE49-F238E27FC236}">
                <a16:creationId xmlns:a16="http://schemas.microsoft.com/office/drawing/2014/main" id="{54CC51DA-C723-F8DB-C158-F298D04F09C3}"/>
              </a:ext>
            </a:extLst>
          </p:cNvPr>
          <p:cNvSpPr/>
          <p:nvPr userDrawn="1"/>
        </p:nvSpPr>
        <p:spPr>
          <a:xfrm>
            <a:off x="0" y="1416971"/>
            <a:ext cx="121927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3" name="Linea">
            <a:extLst>
              <a:ext uri="{FF2B5EF4-FFF2-40B4-BE49-F238E27FC236}">
                <a16:creationId xmlns:a16="http://schemas.microsoft.com/office/drawing/2014/main" id="{212AA810-2E06-6DB2-CF2D-E8B825DA18E6}"/>
              </a:ext>
            </a:extLst>
          </p:cNvPr>
          <p:cNvSpPr/>
          <p:nvPr userDrawn="1"/>
        </p:nvSpPr>
        <p:spPr>
          <a:xfrm rot="10800000" flipH="1">
            <a:off x="10895557" y="-1590"/>
            <a:ext cx="1" cy="6855889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1526C403-D8EF-49F4-AE98-8D0CC36DA1EF}"/>
              </a:ext>
            </a:extLst>
          </p:cNvPr>
          <p:cNvSpPr/>
          <p:nvPr userDrawn="1"/>
        </p:nvSpPr>
        <p:spPr>
          <a:xfrm>
            <a:off x="2609" y="-9470299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15412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73E11A02-42E0-4BB1-B98B-BE09A4A6F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12" y="6129055"/>
            <a:ext cx="1548000" cy="5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92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a">
            <a:extLst>
              <a:ext uri="{FF2B5EF4-FFF2-40B4-BE49-F238E27FC236}">
                <a16:creationId xmlns:a16="http://schemas.microsoft.com/office/drawing/2014/main" id="{06A5565B-3792-761F-D5E8-89E83049F337}"/>
              </a:ext>
            </a:extLst>
          </p:cNvPr>
          <p:cNvSpPr/>
          <p:nvPr userDrawn="1"/>
        </p:nvSpPr>
        <p:spPr>
          <a:xfrm>
            <a:off x="0" y="3429000"/>
            <a:ext cx="12192795" cy="0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2" name="Linea">
            <a:extLst>
              <a:ext uri="{FF2B5EF4-FFF2-40B4-BE49-F238E27FC236}">
                <a16:creationId xmlns:a16="http://schemas.microsoft.com/office/drawing/2014/main" id="{39CEE595-3918-20DF-0A93-E1BE36E4BCF4}"/>
              </a:ext>
            </a:extLst>
          </p:cNvPr>
          <p:cNvSpPr/>
          <p:nvPr userDrawn="1"/>
        </p:nvSpPr>
        <p:spPr>
          <a:xfrm flipV="1">
            <a:off x="11566815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3" name="Linea">
            <a:extLst>
              <a:ext uri="{FF2B5EF4-FFF2-40B4-BE49-F238E27FC236}">
                <a16:creationId xmlns:a16="http://schemas.microsoft.com/office/drawing/2014/main" id="{1FF15F9B-EC12-8E00-194B-C92BF9532474}"/>
              </a:ext>
            </a:extLst>
          </p:cNvPr>
          <p:cNvSpPr/>
          <p:nvPr userDrawn="1"/>
        </p:nvSpPr>
        <p:spPr>
          <a:xfrm flipV="1">
            <a:off x="7562733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4" name="Tema / Titolo / Docente  |  00. 00. 0000">
            <a:extLst>
              <a:ext uri="{FF2B5EF4-FFF2-40B4-BE49-F238E27FC236}">
                <a16:creationId xmlns:a16="http://schemas.microsoft.com/office/drawing/2014/main" id="{1DCB0E58-CB34-9BB0-27A9-F358FEB81E9A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7" name="Titolo 5">
            <a:extLst>
              <a:ext uri="{FF2B5EF4-FFF2-40B4-BE49-F238E27FC236}">
                <a16:creationId xmlns:a16="http://schemas.microsoft.com/office/drawing/2014/main" id="{4DAF60AC-FCFA-4F79-8AA6-85AC61BFA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3429000"/>
            <a:ext cx="6953096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1" name="Cerchio">
            <a:extLst>
              <a:ext uri="{FF2B5EF4-FFF2-40B4-BE49-F238E27FC236}">
                <a16:creationId xmlns:a16="http://schemas.microsoft.com/office/drawing/2014/main" id="{6E7576C8-25DA-044B-E1DD-8104EE1A54CF}"/>
              </a:ext>
            </a:extLst>
          </p:cNvPr>
          <p:cNvSpPr/>
          <p:nvPr userDrawn="1"/>
        </p:nvSpPr>
        <p:spPr>
          <a:xfrm rot="5400000">
            <a:off x="7572787" y="-581302"/>
            <a:ext cx="4010172" cy="4010432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rgbClr val="8795A8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22" name="Cerchio">
            <a:extLst>
              <a:ext uri="{FF2B5EF4-FFF2-40B4-BE49-F238E27FC236}">
                <a16:creationId xmlns:a16="http://schemas.microsoft.com/office/drawing/2014/main" id="{30211EF7-C505-8055-D080-3F3D88BB6BE8}"/>
              </a:ext>
            </a:extLst>
          </p:cNvPr>
          <p:cNvSpPr/>
          <p:nvPr userDrawn="1"/>
        </p:nvSpPr>
        <p:spPr>
          <a:xfrm rot="16200000">
            <a:off x="7572787" y="3428871"/>
            <a:ext cx="4010172" cy="4010432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rgbClr val="8795A8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51B1F0B2-95BC-48D0-A4B9-DD912BE07B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7094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2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tudente-6.jpg">
            <a:extLst>
              <a:ext uri="{FF2B5EF4-FFF2-40B4-BE49-F238E27FC236}">
                <a16:creationId xmlns:a16="http://schemas.microsoft.com/office/drawing/2014/main" id="{DA0DDB76-F351-4164-94AE-C6D2D1E45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/>
        </p:blipFill>
        <p:spPr>
          <a:xfrm>
            <a:off x="1" y="-15446"/>
            <a:ext cx="12202569" cy="6873447"/>
          </a:xfrm>
          <a:prstGeom prst="rect">
            <a:avLst/>
          </a:prstGeom>
        </p:spPr>
      </p:pic>
      <p:sp>
        <p:nvSpPr>
          <p:cNvPr id="12" name="Rettangolo">
            <a:extLst>
              <a:ext uri="{FF2B5EF4-FFF2-40B4-BE49-F238E27FC236}">
                <a16:creationId xmlns:a16="http://schemas.microsoft.com/office/drawing/2014/main" id="{A66CE9DD-F14C-4A96-8D86-1FA07F6449E0}"/>
              </a:ext>
            </a:extLst>
          </p:cNvPr>
          <p:cNvSpPr/>
          <p:nvPr userDrawn="1"/>
        </p:nvSpPr>
        <p:spPr>
          <a:xfrm>
            <a:off x="0" y="0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72000">
                <a:srgbClr val="FFFFFF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accent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15448"/>
            <a:ext cx="0" cy="6827108"/>
          </a:xfrm>
          <a:prstGeom prst="line">
            <a:avLst/>
          </a:prstGeom>
          <a:ln w="6350">
            <a:solidFill>
              <a:schemeClr val="tx2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18900000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chemeClr val="accent3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lang="it-IT"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3448466"/>
            <a:ext cx="6953096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FD1FC0B6-D466-4AA7-8BF6-E6C5BD1539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5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2985" y="3961597"/>
            <a:ext cx="2924053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23185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ente-6.jpg">
            <a:extLst>
              <a:ext uri="{FF2B5EF4-FFF2-40B4-BE49-F238E27FC236}">
                <a16:creationId xmlns:a16="http://schemas.microsoft.com/office/drawing/2014/main" id="{9A8088A1-BE02-A45C-F2B7-D9182C7D2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901" r="14721" b="26146"/>
          <a:stretch/>
        </p:blipFill>
        <p:spPr>
          <a:xfrm>
            <a:off x="1" y="-15446"/>
            <a:ext cx="12202569" cy="6873447"/>
          </a:xfrm>
          <a:prstGeom prst="rect">
            <a:avLst/>
          </a:prstGeom>
        </p:spPr>
      </p:pic>
      <p:sp>
        <p:nvSpPr>
          <p:cNvPr id="13" name="Rettangolo">
            <a:extLst>
              <a:ext uri="{FF2B5EF4-FFF2-40B4-BE49-F238E27FC236}">
                <a16:creationId xmlns:a16="http://schemas.microsoft.com/office/drawing/2014/main" id="{C0958222-67A2-407E-B29D-7EAE366C03C4}"/>
              </a:ext>
            </a:extLst>
          </p:cNvPr>
          <p:cNvSpPr/>
          <p:nvPr userDrawn="1"/>
        </p:nvSpPr>
        <p:spPr>
          <a:xfrm>
            <a:off x="-9775" y="0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46000">
                <a:schemeClr val="accent1">
                  <a:alpha val="40000"/>
                </a:schemeClr>
              </a:gs>
              <a:gs pos="72000">
                <a:schemeClr val="accent1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15448"/>
            <a:ext cx="0" cy="6827108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20927104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9000">
                <a:schemeClr val="bg1">
                  <a:alpha val="40000"/>
                </a:schemeClr>
              </a:gs>
              <a:gs pos="80000">
                <a:schemeClr val="bg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5" y="3448466"/>
            <a:ext cx="9719547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C25B4BF5-56C8-4835-8120-0EDA4A409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93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inale">
    <p:bg>
      <p:bgPr>
        <a:gradFill>
          <a:gsLst>
            <a:gs pos="0">
              <a:schemeClr val="tx1"/>
            </a:gs>
            <a:gs pos="100000">
              <a:srgbClr val="102C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erchio">
            <a:extLst>
              <a:ext uri="{FF2B5EF4-FFF2-40B4-BE49-F238E27FC236}">
                <a16:creationId xmlns:a16="http://schemas.microsoft.com/office/drawing/2014/main" id="{5F9D2376-F92C-70CC-7E4A-0F195E3EA543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368"/>
                </a:srgbClr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6" name="Cerchio">
            <a:extLst>
              <a:ext uri="{FF2B5EF4-FFF2-40B4-BE49-F238E27FC236}">
                <a16:creationId xmlns:a16="http://schemas.microsoft.com/office/drawing/2014/main" id="{A0BCD1D3-187F-0F81-48F7-30E4CB14B416}"/>
              </a:ext>
            </a:extLst>
          </p:cNvPr>
          <p:cNvSpPr/>
          <p:nvPr userDrawn="1"/>
        </p:nvSpPr>
        <p:spPr>
          <a:xfrm>
            <a:off x="7559559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30000"/>
                </a:srgbClr>
              </a:gs>
              <a:gs pos="13661">
                <a:srgbClr val="8896A9">
                  <a:alpha val="14846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6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B7B3A0A-3A1B-42DE-B9AE-23655BAD374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D11F552-5459-4905-94FE-760C82166453}"/>
              </a:ext>
            </a:extLst>
          </p:cNvPr>
          <p:cNvCxnSpPr>
            <a:cxnSpLocks/>
          </p:cNvCxnSpPr>
          <p:nvPr userDrawn="1"/>
        </p:nvCxnSpPr>
        <p:spPr>
          <a:xfrm>
            <a:off x="7534019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FD66269-DBF7-485E-8F18-092A9E8BABC4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109DBD9-E7E8-4D94-8FA4-DE3F5B0CDE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0075" y="5231876"/>
            <a:ext cx="3866418" cy="1016547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Via</a:t>
            </a:r>
          </a:p>
          <a:p>
            <a:pPr lvl="0"/>
            <a:r>
              <a:rPr lang="it-IT" dirty="0"/>
              <a:t>T</a:t>
            </a:r>
          </a:p>
          <a:p>
            <a:pPr lvl="0"/>
            <a:r>
              <a:rPr lang="it-IT" dirty="0"/>
              <a:t>@ </a:t>
            </a:r>
          </a:p>
          <a:p>
            <a:pPr lvl="0"/>
            <a:r>
              <a:rPr lang="it-IT" dirty="0" err="1"/>
              <a:t>wwww</a:t>
            </a:r>
            <a:r>
              <a:rPr lang="it-IT" dirty="0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23B4B4-BBE2-4A30-A8C2-C0000C21DCBE}"/>
              </a:ext>
            </a:extLst>
          </p:cNvPr>
          <p:cNvSpPr txBox="1"/>
          <p:nvPr userDrawn="1"/>
        </p:nvSpPr>
        <p:spPr>
          <a:xfrm>
            <a:off x="516329" y="4858475"/>
            <a:ext cx="393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Contatti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617515AB-8CBA-4526-8637-4BA0E0664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06" y="554831"/>
            <a:ext cx="2088000" cy="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07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A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AF746B8-16B5-4251-938A-CD03C89D3C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6276" y="2060575"/>
            <a:ext cx="8640762" cy="4429125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400" b="1">
                <a:solidFill>
                  <a:schemeClr val="tx2"/>
                </a:solidFill>
              </a:defRPr>
            </a:lvl1pPr>
            <a:lvl2pPr marL="360000" indent="0">
              <a:buFont typeface="+mj-lt"/>
              <a:buNone/>
              <a:defRPr sz="1400"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05290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B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Indice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1CFA815-ACBE-4524-9331-D296F8E0F9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054988"/>
            <a:ext cx="1890652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75158ADB-01E3-4A38-A321-CD450AEEE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865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C2B0DC0F-1C21-45C1-8F2A-00A6E1341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34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76250419-1EAD-4278-97B7-1BA8F0752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603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DCD9C49F-F44E-4E82-864B-742438DCAE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972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  <a:br>
              <a:rPr lang="it-IT" dirty="0"/>
            </a:br>
            <a:endParaRPr lang="it-IT" dirty="0"/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7F91CD7E-BBFD-483F-A271-EC1D28C8A8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50290743-6926-46ED-BE46-501A4F78CC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191706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01</a:t>
            </a:r>
          </a:p>
        </p:txBody>
      </p:sp>
      <p:sp>
        <p:nvSpPr>
          <p:cNvPr id="19" name="Segnaposto testo 7">
            <a:extLst>
              <a:ext uri="{FF2B5EF4-FFF2-40B4-BE49-F238E27FC236}">
                <a16:creationId xmlns:a16="http://schemas.microsoft.com/office/drawing/2014/main" id="{9AA91E9E-F4C5-4318-8BFC-5E627DF7F5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324033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02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D6F57CB6-9F04-49B6-939C-D13BA7FB0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4515027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03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C01B50D-1661-4131-BCDF-441CC22144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66747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04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2D503613-5D8F-4B95-8EB3-1396314910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88464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05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D6AE53A6-5645-44EC-B619-20693E3FE5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9865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26F8B43E-3092-43FC-A7B0-45C3ACC71E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234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5" name="Segnaposto testo 7">
            <a:extLst>
              <a:ext uri="{FF2B5EF4-FFF2-40B4-BE49-F238E27FC236}">
                <a16:creationId xmlns:a16="http://schemas.microsoft.com/office/drawing/2014/main" id="{96EAA45D-80FC-4DF6-AC23-808A2DB73D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603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95E95A4E-A14D-4872-961D-4BFE57914A6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8972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3577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>
            <a:extLst>
              <a:ext uri="{FF2B5EF4-FFF2-40B4-BE49-F238E27FC236}">
                <a16:creationId xmlns:a16="http://schemas.microsoft.com/office/drawing/2014/main" id="{35E14663-8764-4DCE-B9CB-7C9A4CEA9BB5}"/>
              </a:ext>
            </a:extLst>
          </p:cNvPr>
          <p:cNvSpPr/>
          <p:nvPr userDrawn="1"/>
        </p:nvSpPr>
        <p:spPr>
          <a:xfrm rot="6083929">
            <a:off x="1311375" y="1414011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5931" y="3961597"/>
            <a:ext cx="3091107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270656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2985" y="3961597"/>
            <a:ext cx="2924053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672348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C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8426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808" y="3961597"/>
            <a:ext cx="3636230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091168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>
            <a:extLst>
              <a:ext uri="{FF2B5EF4-FFF2-40B4-BE49-F238E27FC236}">
                <a16:creationId xmlns:a16="http://schemas.microsoft.com/office/drawing/2014/main" id="{29206C3E-8262-4BAC-A209-F4327335E1F0}"/>
              </a:ext>
            </a:extLst>
          </p:cNvPr>
          <p:cNvSpPr/>
          <p:nvPr userDrawn="1"/>
        </p:nvSpPr>
        <p:spPr>
          <a:xfrm rot="11483929">
            <a:off x="1293786" y="-5274490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E4786A85-B23B-420C-9463-CF262A126A21}"/>
              </a:ext>
            </a:extLst>
          </p:cNvPr>
          <p:cNvSpPr/>
          <p:nvPr userDrawn="1"/>
        </p:nvSpPr>
        <p:spPr>
          <a:xfrm rot="11483929">
            <a:off x="652366" y="5545716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72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533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Benvenuti al POLI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8640000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976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C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8426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808" y="3961597"/>
            <a:ext cx="3636230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57231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A91EDD17-1F39-46F2-A6AE-0DA93D9DE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0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1762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6275" y="2060575"/>
            <a:ext cx="8640762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E3A4E093-361F-4C37-B47B-B067A8415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060575"/>
            <a:ext cx="2601668" cy="4429125"/>
          </a:xfrm>
        </p:spPr>
        <p:txBody>
          <a:bodyPr/>
          <a:lstStyle>
            <a:lvl1pPr marL="342900" indent="-342900">
              <a:buAutoNum type="arabicPeriod"/>
              <a:defRPr b="1"/>
            </a:lvl1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/>
              <a:t>ipsum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45384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Og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6924BD38-C241-45AE-9D16-9EE806C407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11522076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0757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tes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C0D3E2E-2AFC-47C5-ADBC-3E40FCEC1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6275" y="2060575"/>
            <a:ext cx="8640763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3765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B8341C8-2CFC-44BF-90C6-72E69DB888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6275" y="2060575"/>
            <a:ext cx="8640762" cy="3997325"/>
          </a:xfrm>
          <a:noFill/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B32F2C4-840A-465D-B8D3-9DE2BF3FC6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6275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8824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sfondo colore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dirty="0"/>
              <a:t>Inserire testo / oggetto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8E2D0317-6708-4FD8-83CC-23BC5CFD3B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1354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0316" y="0"/>
            <a:ext cx="6471684" cy="6489700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12652"/>
            <a:ext cx="470529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4705299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08087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F578AB8-DC96-4BF4-9F97-D7DA508CF3E9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120" y="812652"/>
            <a:ext cx="4355183" cy="5677048"/>
          </a:xfrm>
          <a:noFill/>
        </p:spPr>
        <p:txBody>
          <a:bodyPr/>
          <a:lstStyle/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192" y="812652"/>
            <a:ext cx="6021846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BEA68D2-13D7-4E83-8B67-3B7D4B3EBF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35192" y="2060575"/>
            <a:ext cx="6021846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479191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6120000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6120000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3" name="Segnaposto contenuto 10">
            <a:extLst>
              <a:ext uri="{FF2B5EF4-FFF2-40B4-BE49-F238E27FC236}">
                <a16:creationId xmlns:a16="http://schemas.microsoft.com/office/drawing/2014/main" id="{981C075B-AD13-4CF1-8E6F-EFDE96C167B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31075" y="800100"/>
            <a:ext cx="4525963" cy="5407025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2929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812652"/>
            <a:ext cx="6120000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6120000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347D0FBD-1472-468C-84DA-540ADCCDF1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31074" y="313810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8" name="Segnaposto contenuto 10">
            <a:extLst>
              <a:ext uri="{FF2B5EF4-FFF2-40B4-BE49-F238E27FC236}">
                <a16:creationId xmlns:a16="http://schemas.microsoft.com/office/drawing/2014/main" id="{AE654BE7-A245-475E-B2C5-2D5C0EA5B87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31075" y="3867807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9" name="Segnaposto contenuto 10">
            <a:extLst>
              <a:ext uri="{FF2B5EF4-FFF2-40B4-BE49-F238E27FC236}">
                <a16:creationId xmlns:a16="http://schemas.microsoft.com/office/drawing/2014/main" id="{C7FD40C7-9A42-4239-BA55-CFB8D43C528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31075" y="799291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587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>
            <a:extLst>
              <a:ext uri="{FF2B5EF4-FFF2-40B4-BE49-F238E27FC236}">
                <a16:creationId xmlns:a16="http://schemas.microsoft.com/office/drawing/2014/main" id="{29206C3E-8262-4BAC-A209-F4327335E1F0}"/>
              </a:ext>
            </a:extLst>
          </p:cNvPr>
          <p:cNvSpPr/>
          <p:nvPr userDrawn="1"/>
        </p:nvSpPr>
        <p:spPr>
          <a:xfrm rot="11483929">
            <a:off x="1293786" y="-5274490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E4786A85-B23B-420C-9463-CF262A126A21}"/>
              </a:ext>
            </a:extLst>
          </p:cNvPr>
          <p:cNvSpPr/>
          <p:nvPr userDrawn="1"/>
        </p:nvSpPr>
        <p:spPr>
          <a:xfrm rot="11483929">
            <a:off x="652366" y="5545716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772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6"/>
            <a:ext cx="8640000" cy="761756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48807E7-406F-46DA-A7FF-0C975258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833CAB92-1558-4E15-91D9-6F44CDF88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0E56354-394B-4187-9F9C-3EC0AFE56EF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463201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FA2B0198-8A91-4620-9797-8C5B2DBFE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3200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93746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15427" y="709127"/>
            <a:ext cx="5780573" cy="578057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313FBE5-F1C4-4411-B0A7-486C895AF990}"/>
              </a:ext>
            </a:extLst>
          </p:cNvPr>
          <p:cNvSpPr/>
          <p:nvPr userDrawn="1"/>
        </p:nvSpPr>
        <p:spPr>
          <a:xfrm>
            <a:off x="6096000" y="709127"/>
            <a:ext cx="5780573" cy="578057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4950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58D49EF2-5E35-412C-A5DD-2A6A604FC3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792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950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6" name="Segnaposto testo 9">
            <a:extLst>
              <a:ext uri="{FF2B5EF4-FFF2-40B4-BE49-F238E27FC236}">
                <a16:creationId xmlns:a16="http://schemas.microsoft.com/office/drawing/2014/main" id="{8BDCC8A1-442C-4890-928F-754837D401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79792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36379421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6F22CF-5ACC-4388-97EC-12C4EE01108C}"/>
              </a:ext>
            </a:extLst>
          </p:cNvPr>
          <p:cNvCxnSpPr>
            <a:cxnSpLocks/>
          </p:cNvCxnSpPr>
          <p:nvPr userDrawn="1"/>
        </p:nvCxnSpPr>
        <p:spPr>
          <a:xfrm>
            <a:off x="4176734" y="0"/>
            <a:ext cx="0" cy="6858000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15425" y="2637317"/>
            <a:ext cx="3846583" cy="384658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D84D0C32-E3D9-4D1A-A1D4-7F677E11FBAC}"/>
              </a:ext>
            </a:extLst>
          </p:cNvPr>
          <p:cNvSpPr/>
          <p:nvPr userDrawn="1"/>
        </p:nvSpPr>
        <p:spPr>
          <a:xfrm>
            <a:off x="8017486" y="2637317"/>
            <a:ext cx="3846583" cy="384658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20D1A14F-932F-4BEF-AF0D-4A0850EA5900}"/>
              </a:ext>
            </a:extLst>
          </p:cNvPr>
          <p:cNvSpPr/>
          <p:nvPr userDrawn="1"/>
        </p:nvSpPr>
        <p:spPr>
          <a:xfrm>
            <a:off x="4175247" y="2637317"/>
            <a:ext cx="3846583" cy="3846583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175274AF-A160-4234-871A-D8C5B0DF011E}"/>
              </a:ext>
            </a:extLst>
          </p:cNvPr>
          <p:cNvCxnSpPr>
            <a:cxnSpLocks/>
          </p:cNvCxnSpPr>
          <p:nvPr userDrawn="1"/>
        </p:nvCxnSpPr>
        <p:spPr>
          <a:xfrm>
            <a:off x="8027765" y="0"/>
            <a:ext cx="0" cy="6858000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egnaposto testo 6">
            <a:extLst>
              <a:ext uri="{FF2B5EF4-FFF2-40B4-BE49-F238E27FC236}">
                <a16:creationId xmlns:a16="http://schemas.microsoft.com/office/drawing/2014/main" id="{0C5DB749-C07B-4557-8B31-C5C44DDA99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1535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1" name="Segnaposto testo 9">
            <a:extLst>
              <a:ext uri="{FF2B5EF4-FFF2-40B4-BE49-F238E27FC236}">
                <a16:creationId xmlns:a16="http://schemas.microsoft.com/office/drawing/2014/main" id="{642D4EEC-FAC4-4C46-BB9F-3BA54588E4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1558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32" name="Segnaposto testo 6">
            <a:extLst>
              <a:ext uri="{FF2B5EF4-FFF2-40B4-BE49-F238E27FC236}">
                <a16:creationId xmlns:a16="http://schemas.microsoft.com/office/drawing/2014/main" id="{8310C023-87FF-43B4-9428-3E2652BDB8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6189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3" name="Segnaposto testo 9">
            <a:extLst>
              <a:ext uri="{FF2B5EF4-FFF2-40B4-BE49-F238E27FC236}">
                <a16:creationId xmlns:a16="http://schemas.microsoft.com/office/drawing/2014/main" id="{0FB8C8B8-D4F7-4669-8F3B-F456A7ECF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6212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8995199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4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24549"/>
            <a:ext cx="0" cy="6882549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39511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6F22CF-5ACC-4388-97EC-12C4EE01108C}"/>
              </a:ext>
            </a:extLst>
          </p:cNvPr>
          <p:cNvCxnSpPr>
            <a:cxnSpLocks/>
          </p:cNvCxnSpPr>
          <p:nvPr userDrawn="1"/>
        </p:nvCxnSpPr>
        <p:spPr>
          <a:xfrm>
            <a:off x="3216275" y="-24549"/>
            <a:ext cx="0" cy="6882549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9EF945E3-FEE2-40A3-82CD-7811BFD88746}"/>
              </a:ext>
            </a:extLst>
          </p:cNvPr>
          <p:cNvCxnSpPr>
            <a:cxnSpLocks/>
          </p:cNvCxnSpPr>
          <p:nvPr userDrawn="1"/>
        </p:nvCxnSpPr>
        <p:spPr>
          <a:xfrm>
            <a:off x="8969803" y="-24549"/>
            <a:ext cx="0" cy="6882549"/>
          </a:xfrm>
          <a:prstGeom prst="line">
            <a:avLst/>
          </a:prstGeom>
          <a:ln w="63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4DA14660-E3DE-4786-8628-2BDB623B542F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414561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2" name="Segnaposto testo 9">
            <a:extLst>
              <a:ext uri="{FF2B5EF4-FFF2-40B4-BE49-F238E27FC236}">
                <a16:creationId xmlns:a16="http://schemas.microsoft.com/office/drawing/2014/main" id="{38062A0A-3D00-4F2E-A78C-520C7A8814B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414584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3FA3924C-C133-43D4-9617-6E7333D996FB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6250229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4" name="Segnaposto testo 9">
            <a:extLst>
              <a:ext uri="{FF2B5EF4-FFF2-40B4-BE49-F238E27FC236}">
                <a16:creationId xmlns:a16="http://schemas.microsoft.com/office/drawing/2014/main" id="{4F293ED1-7D64-49B8-81A0-5F5FB11E3592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50252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5" name="Segnaposto testo 6">
            <a:extLst>
              <a:ext uri="{FF2B5EF4-FFF2-40B4-BE49-F238E27FC236}">
                <a16:creationId xmlns:a16="http://schemas.microsoft.com/office/drawing/2014/main" id="{34980872-E501-48A5-8B13-B7016BEEE02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9157816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6" name="Segnaposto testo 9">
            <a:extLst>
              <a:ext uri="{FF2B5EF4-FFF2-40B4-BE49-F238E27FC236}">
                <a16:creationId xmlns:a16="http://schemas.microsoft.com/office/drawing/2014/main" id="{7359F283-E0AA-4871-A428-A58C8F3F0AA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57839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101D1BE9-9067-430D-A318-4BC1405F006A}"/>
              </a:ext>
            </a:extLst>
          </p:cNvPr>
          <p:cNvSpPr/>
          <p:nvPr userDrawn="1"/>
        </p:nvSpPr>
        <p:spPr>
          <a:xfrm>
            <a:off x="3223388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88114C5-1930-4807-8B76-4565A5FFB9B5}"/>
              </a:ext>
            </a:extLst>
          </p:cNvPr>
          <p:cNvSpPr/>
          <p:nvPr userDrawn="1"/>
        </p:nvSpPr>
        <p:spPr>
          <a:xfrm>
            <a:off x="6089680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E2D6333A-9B81-4325-A926-22F5E403D75F}"/>
              </a:ext>
            </a:extLst>
          </p:cNvPr>
          <p:cNvSpPr/>
          <p:nvPr userDrawn="1"/>
        </p:nvSpPr>
        <p:spPr>
          <a:xfrm>
            <a:off x="8964764" y="3544304"/>
            <a:ext cx="2869255" cy="2945397"/>
          </a:xfrm>
          <a:prstGeom prst="ellipse">
            <a:avLst/>
          </a:prstGeom>
          <a:noFill/>
          <a:ln w="6350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36719102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325365"/>
            <a:ext cx="11522075" cy="4222679"/>
          </a:xfrm>
        </p:spPr>
        <p:txBody>
          <a:bodyPr anchor="ctr"/>
          <a:lstStyle>
            <a:lvl1pPr>
              <a:defRPr sz="4000" b="0"/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-1366766" y="1325366"/>
            <a:ext cx="4222679" cy="4222679"/>
          </a:xfrm>
          <a:prstGeom prst="ellipse">
            <a:avLst/>
          </a:prstGeom>
          <a:noFill/>
          <a:ln w="9525"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1325366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5548045"/>
            <a:ext cx="12192000" cy="0"/>
          </a:xfrm>
          <a:prstGeom prst="line">
            <a:avLst/>
          </a:prstGeom>
          <a:ln w="9525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4336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771" y="1775639"/>
            <a:ext cx="10664455" cy="2317896"/>
          </a:xfrm>
          <a:ln>
            <a:noFill/>
          </a:ln>
        </p:spPr>
        <p:txBody>
          <a:bodyPr anchor="b"/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3233122" y="757946"/>
            <a:ext cx="5725755" cy="5725755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729943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648371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FA801A9-B23D-4656-8AFA-3E413EDFA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588" y="4536830"/>
            <a:ext cx="10664825" cy="60190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78765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ina grafica _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Benvenuti al POLI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2" name="Segnaposto testo 6">
            <a:extLst>
              <a:ext uri="{FF2B5EF4-FFF2-40B4-BE49-F238E27FC236}">
                <a16:creationId xmlns:a16="http://schemas.microsoft.com/office/drawing/2014/main" id="{8310C023-87FF-43B4-9428-3E2652BDB8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6189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3" name="Segnaposto testo 9">
            <a:extLst>
              <a:ext uri="{FF2B5EF4-FFF2-40B4-BE49-F238E27FC236}">
                <a16:creationId xmlns:a16="http://schemas.microsoft.com/office/drawing/2014/main" id="{0FB8C8B8-D4F7-4669-8F3B-F456A7ECF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6212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09705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49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8640000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876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A91EDD17-1F39-46F2-A6AE-0DA93D9DE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0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80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0DE2DC-DBA6-437E-BB4E-13D6007AE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4" y="39688"/>
            <a:ext cx="238329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393C94-ABEE-455B-B13B-0EB6402D3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6275" y="39688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960919-4893-43E8-BAF3-C8C59F419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4538" y="39688"/>
            <a:ext cx="1042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680" r:id="rId3"/>
    <p:sldLayoutId id="2147483717" r:id="rId4"/>
    <p:sldLayoutId id="2147483681" r:id="rId5"/>
    <p:sldLayoutId id="2147483682" r:id="rId6"/>
    <p:sldLayoutId id="2147483719" r:id="rId7"/>
    <p:sldLayoutId id="2147483671" r:id="rId8"/>
    <p:sldLayoutId id="2147483726" r:id="rId9"/>
    <p:sldLayoutId id="2147483727" r:id="rId10"/>
    <p:sldLayoutId id="2147483662" r:id="rId11"/>
    <p:sldLayoutId id="2147483670" r:id="rId12"/>
    <p:sldLayoutId id="2147483720" r:id="rId13"/>
    <p:sldLayoutId id="2147483672" r:id="rId14"/>
    <p:sldLayoutId id="2147483677" r:id="rId15"/>
    <p:sldLayoutId id="2147483732" r:id="rId16"/>
    <p:sldLayoutId id="2147483721" r:id="rId17"/>
    <p:sldLayoutId id="2147483723" r:id="rId18"/>
    <p:sldLayoutId id="2147483724" r:id="rId19"/>
    <p:sldLayoutId id="2147483673" r:id="rId20"/>
    <p:sldLayoutId id="2147483674" r:id="rId21"/>
    <p:sldLayoutId id="2147483725" r:id="rId22"/>
    <p:sldLayoutId id="2147483675" r:id="rId23"/>
    <p:sldLayoutId id="2147483676" r:id="rId24"/>
    <p:sldLayoutId id="2147483733" r:id="rId2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2026" userDrawn="1">
          <p15:clr>
            <a:srgbClr val="F26B43"/>
          </p15:clr>
        </p15:guide>
        <p15:guide id="4" pos="1799" userDrawn="1">
          <p15:clr>
            <a:srgbClr val="F26B43"/>
          </p15:clr>
        </p15:guide>
        <p15:guide id="5" orient="horz" pos="1298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255" userDrawn="1">
          <p15:clr>
            <a:srgbClr val="F26B43"/>
          </p15:clr>
        </p15:guide>
        <p15:guide id="8" orient="horz" pos="981" userDrawn="1">
          <p15:clr>
            <a:srgbClr val="F26B43"/>
          </p15:clr>
        </p15:guide>
        <p15:guide id="9" orient="horz" pos="504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6655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2" r:id="rId2"/>
    <p:sldLayoutId id="2147483705" r:id="rId3"/>
    <p:sldLayoutId id="2147483706" r:id="rId4"/>
    <p:sldLayoutId id="2147483709" r:id="rId5"/>
    <p:sldLayoutId id="2147483714" r:id="rId6"/>
    <p:sldLayoutId id="2147483729" r:id="rId7"/>
    <p:sldLayoutId id="2147483715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2026" userDrawn="1">
          <p15:clr>
            <a:srgbClr val="F26B43"/>
          </p15:clr>
        </p15:guide>
        <p15:guide id="4" pos="1799" userDrawn="1">
          <p15:clr>
            <a:srgbClr val="F26B43"/>
          </p15:clr>
        </p15:guide>
        <p15:guide id="5" orient="horz" pos="1298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255" userDrawn="1">
          <p15:clr>
            <a:srgbClr val="F26B43"/>
          </p15:clr>
        </p15:guide>
        <p15:guide id="8" orient="horz" pos="981" userDrawn="1">
          <p15:clr>
            <a:srgbClr val="F26B43"/>
          </p15:clr>
        </p15:guide>
        <p15:guide id="9" orient="horz" pos="504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6061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>
          <p15:clr>
            <a:srgbClr val="F26B43"/>
          </p15:clr>
        </p15:guide>
        <p15:guide id="2" pos="211">
          <p15:clr>
            <a:srgbClr val="F26B43"/>
          </p15:clr>
        </p15:guide>
        <p15:guide id="3" pos="2026">
          <p15:clr>
            <a:srgbClr val="F26B43"/>
          </p15:clr>
        </p15:guide>
        <p15:guide id="4" pos="1799">
          <p15:clr>
            <a:srgbClr val="F26B43"/>
          </p15:clr>
        </p15:guide>
        <p15:guide id="5" orient="horz" pos="1298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255">
          <p15:clr>
            <a:srgbClr val="F26B43"/>
          </p15:clr>
        </p15:guide>
        <p15:guide id="8" orient="horz" pos="981">
          <p15:clr>
            <a:srgbClr val="F26B43"/>
          </p15:clr>
        </p15:guide>
        <p15:guide id="9" orient="horz" pos="504">
          <p15:clr>
            <a:srgbClr val="F26B43"/>
          </p15:clr>
        </p15:guide>
        <p15:guide id="10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0DE2DC-DBA6-437E-BB4E-13D6007AE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4" y="39688"/>
            <a:ext cx="238329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393C94-ABEE-455B-B13B-0EB6402D3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6275" y="39688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960919-4893-43E8-BAF3-C8C59F419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4538" y="39688"/>
            <a:ext cx="1042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41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>
          <p15:clr>
            <a:srgbClr val="F26B43"/>
          </p15:clr>
        </p15:guide>
        <p15:guide id="2" pos="211">
          <p15:clr>
            <a:srgbClr val="F26B43"/>
          </p15:clr>
        </p15:guide>
        <p15:guide id="3" pos="2026">
          <p15:clr>
            <a:srgbClr val="F26B43"/>
          </p15:clr>
        </p15:guide>
        <p15:guide id="4" pos="1799">
          <p15:clr>
            <a:srgbClr val="F26B43"/>
          </p15:clr>
        </p15:guide>
        <p15:guide id="5" orient="horz" pos="1298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255">
          <p15:clr>
            <a:srgbClr val="F26B43"/>
          </p15:clr>
        </p15:guide>
        <p15:guide id="8" orient="horz" pos="981">
          <p15:clr>
            <a:srgbClr val="F26B43"/>
          </p15:clr>
        </p15:guide>
        <p15:guide id="9" orient="horz" pos="504">
          <p15:clr>
            <a:srgbClr val="F26B43"/>
          </p15:clr>
        </p15:guide>
        <p15:guide id="10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g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39C8332-124C-4AAA-8F96-961CED6E6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Benvenuti al POLI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26BBB7E-2B72-48A5-B8AC-092CE1F3CB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16.09.2024 |  Gianni Ferretti</a:t>
            </a:r>
          </a:p>
        </p:txBody>
      </p:sp>
    </p:spTree>
    <p:extLst>
      <p:ext uri="{BB962C8B-B14F-4D97-AF65-F5344CB8AC3E}">
        <p14:creationId xmlns:p14="http://schemas.microsoft.com/office/powerpoint/2010/main" val="1554532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F7796-259D-0216-C878-212096A3B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6116636" cy="365125"/>
          </a:xfrm>
        </p:spPr>
        <p:txBody>
          <a:bodyPr/>
          <a:lstStyle/>
          <a:p>
            <a:r>
              <a:rPr lang="en-IT" dirty="0"/>
              <a:t>Facilities: PoliMI Sound and Vibration Lab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70B40-E41D-D8FC-0968-994EAFF2C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A6476-BA1A-6341-C4CF-CE63781D0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3EE3A-5FDF-0859-A098-79677D361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7" name="Picture 6" descr="A close up of a metal rail&#10;&#10;Description automatically generated">
            <a:extLst>
              <a:ext uri="{FF2B5EF4-FFF2-40B4-BE49-F238E27FC236}">
                <a16:creationId xmlns:a16="http://schemas.microsoft.com/office/drawing/2014/main" id="{334A11E6-474D-CE73-F8A4-F4D1DFDC4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/>
          <a:stretch/>
        </p:blipFill>
        <p:spPr>
          <a:xfrm>
            <a:off x="334964" y="1401036"/>
            <a:ext cx="3881436" cy="5216246"/>
          </a:xfrm>
          <a:prstGeom prst="rect">
            <a:avLst/>
          </a:prstGeom>
        </p:spPr>
      </p:pic>
      <p:pic>
        <p:nvPicPr>
          <p:cNvPr id="8" name="Picture 7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441334B9-B3A2-AFC4-DD96-8AABA41B2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/>
          <a:stretch/>
        </p:blipFill>
        <p:spPr>
          <a:xfrm>
            <a:off x="4277012" y="1401036"/>
            <a:ext cx="7397179" cy="521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64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253AA-1142-050C-29C8-CE7D282E4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21020"/>
            <a:ext cx="8477960" cy="365125"/>
          </a:xfrm>
        </p:spPr>
        <p:txBody>
          <a:bodyPr/>
          <a:lstStyle/>
          <a:p>
            <a:r>
              <a:rPr lang="en-IT" sz="2600" dirty="0"/>
              <a:t>Master Thesis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B19BA-C541-472E-849C-0AF6FBD9B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343AA6-4E64-FB47-59A5-B33941F70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591CA-BD5D-02E2-CD75-CD6C8D46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CE9E5D-02E5-A97A-C0EB-72FC0E5278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4" y="1217312"/>
            <a:ext cx="6586098" cy="5191563"/>
          </a:xfrm>
        </p:spPr>
        <p:txBody>
          <a:bodyPr/>
          <a:lstStyle/>
          <a:p>
            <a:r>
              <a:rPr lang="en-IT" sz="2400" dirty="0"/>
              <a:t>Different possibilities:</a:t>
            </a:r>
          </a:p>
          <a:p>
            <a:endParaRPr lang="en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400" dirty="0"/>
              <a:t>Thesis at PoliMI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400" dirty="0"/>
              <a:t>Thesis abroad in international research laboratories collaborating with PoliMI research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400" dirty="0"/>
              <a:t>Thesis in italian or international companies (often in conjunction with pre- or post-graduation internships)</a:t>
            </a:r>
          </a:p>
        </p:txBody>
      </p:sp>
      <p:pic>
        <p:nvPicPr>
          <p:cNvPr id="7" name="Picture 6" descr="A picture containing person, indoor, standing, holding&#10;&#10;Description automatically generated">
            <a:extLst>
              <a:ext uri="{FF2B5EF4-FFF2-40B4-BE49-F238E27FC236}">
                <a16:creationId xmlns:a16="http://schemas.microsoft.com/office/drawing/2014/main" id="{249B6806-5A23-35F8-2C38-54841F384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75" y="1173198"/>
            <a:ext cx="4620994" cy="3080663"/>
          </a:xfrm>
          <a:prstGeom prst="rect">
            <a:avLst/>
          </a:prstGeom>
        </p:spPr>
      </p:pic>
      <p:pic>
        <p:nvPicPr>
          <p:cNvPr id="8" name="Picture 7" descr="A person sitting in a chair&#10;&#10;Description automatically generated">
            <a:extLst>
              <a:ext uri="{FF2B5EF4-FFF2-40B4-BE49-F238E27FC236}">
                <a16:creationId xmlns:a16="http://schemas.microsoft.com/office/drawing/2014/main" id="{F987712F-B7B2-2D11-9768-225C5B8E83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/>
          <a:stretch/>
        </p:blipFill>
        <p:spPr>
          <a:xfrm>
            <a:off x="7331074" y="4477548"/>
            <a:ext cx="4620993" cy="20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66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AE4F85-264B-4566-A95C-D1FD7A57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Grazie per l’attenzione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36EB279-F9E1-4278-AB98-E0F36EE38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58912"/>
            <a:ext cx="5513119" cy="413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6E4BB8A-9A02-4497-88BA-E7727F140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31" y="273728"/>
            <a:ext cx="3807690" cy="285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580540A3-2C22-4A8F-8028-9B09E709D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431" y="3320839"/>
            <a:ext cx="3807690" cy="958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4C80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4D8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4C80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Everything should be made as simple as possible, but not simpler.</a:t>
            </a:r>
            <a:endParaRPr kumimoji="0" lang="it-IT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Albert Einstein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388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D34749-4E22-4C51-8D56-875FBC98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Music and Acoustic Engineering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E99D5C4-BF28-4733-9400-9B8A0A6DB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16/09/2024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EB308B4-83B1-49C1-9435-01925D14D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Benvenuti al POLI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90D2E66-670B-487C-8BC3-2AA09138B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89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74649-1014-7CBA-AC92-DD4AF284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2800" dirty="0"/>
              <a:t>Didactic Structure of the Program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DEB3A-61B5-4F6F-EE69-6591F6E40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0E6658-96CC-C876-CAB4-CC950136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4DEA4-4AFC-C694-0862-B99423737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12" name="object 27">
            <a:extLst>
              <a:ext uri="{FF2B5EF4-FFF2-40B4-BE49-F238E27FC236}">
                <a16:creationId xmlns:a16="http://schemas.microsoft.com/office/drawing/2014/main" id="{18B5ACEC-3647-E050-C1DE-5EC833933C25}"/>
              </a:ext>
            </a:extLst>
          </p:cNvPr>
          <p:cNvSpPr txBox="1">
            <a:spLocks/>
          </p:cNvSpPr>
          <p:nvPr/>
        </p:nvSpPr>
        <p:spPr>
          <a:xfrm>
            <a:off x="334964" y="1513225"/>
            <a:ext cx="7398877" cy="840083"/>
          </a:xfrm>
          <a:prstGeom prst="rect">
            <a:avLst/>
          </a:prstGeom>
        </p:spPr>
        <p:txBody>
          <a:bodyPr vert="horz" wrap="square" lIns="0" tIns="7316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ct val="100000"/>
              </a:lnSpc>
              <a:spcBef>
                <a:spcPts val="728"/>
              </a:spcBef>
            </a:pPr>
            <a:r>
              <a:rPr lang="en-GB" sz="2426" dirty="0"/>
              <a:t>Two didactic tracks sharing the same fundamental courses:</a:t>
            </a:r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endParaRPr lang="en-GB" sz="2426" dirty="0"/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r>
              <a:rPr lang="en-GB" sz="2183" b="1" dirty="0"/>
              <a:t>    </a:t>
            </a:r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r>
              <a:rPr lang="en-GB" sz="2183" dirty="0"/>
              <a:t>      </a:t>
            </a:r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</p:txBody>
      </p:sp>
      <p:pic>
        <p:nvPicPr>
          <p:cNvPr id="13" name="Immagine 77">
            <a:extLst>
              <a:ext uri="{FF2B5EF4-FFF2-40B4-BE49-F238E27FC236}">
                <a16:creationId xmlns:a16="http://schemas.microsoft.com/office/drawing/2014/main" id="{54E6D638-BF86-8B99-0360-6CDFB878A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104" y="571218"/>
            <a:ext cx="2429031" cy="7626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8A5436-D4E2-E16C-3E89-E43D0ED06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40" y="1648156"/>
            <a:ext cx="4153799" cy="3696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1CA9B2-34A0-D19C-BE13-95CD2FA29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6971" y="3549730"/>
            <a:ext cx="3491636" cy="190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object 27">
            <a:extLst>
              <a:ext uri="{FF2B5EF4-FFF2-40B4-BE49-F238E27FC236}">
                <a16:creationId xmlns:a16="http://schemas.microsoft.com/office/drawing/2014/main" id="{7C1B19C7-B5F9-CBFA-783E-D93183A79163}"/>
              </a:ext>
            </a:extLst>
          </p:cNvPr>
          <p:cNvSpPr txBox="1">
            <a:spLocks/>
          </p:cNvSpPr>
          <p:nvPr/>
        </p:nvSpPr>
        <p:spPr>
          <a:xfrm>
            <a:off x="955525" y="5818984"/>
            <a:ext cx="7398877" cy="1185908"/>
          </a:xfrm>
          <a:prstGeom prst="rect">
            <a:avLst/>
          </a:prstGeom>
        </p:spPr>
        <p:txBody>
          <a:bodyPr vert="horz" wrap="square" lIns="0" tIns="7316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ct val="100000"/>
              </a:lnSpc>
              <a:spcBef>
                <a:spcPts val="728"/>
              </a:spcBef>
            </a:pPr>
            <a:endParaRPr lang="en-GB" sz="2426" dirty="0"/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r>
              <a:rPr lang="en-GB" sz="2183" b="1" dirty="0"/>
              <a:t>    </a:t>
            </a:r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r>
              <a:rPr lang="en-GB" sz="2183" dirty="0"/>
              <a:t>      </a:t>
            </a:r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</p:txBody>
      </p:sp>
      <p:sp>
        <p:nvSpPr>
          <p:cNvPr id="21" name="object 27">
            <a:extLst>
              <a:ext uri="{FF2B5EF4-FFF2-40B4-BE49-F238E27FC236}">
                <a16:creationId xmlns:a16="http://schemas.microsoft.com/office/drawing/2014/main" id="{A5B8C0A5-B4D8-1615-FBB9-2300B022CB98}"/>
              </a:ext>
            </a:extLst>
          </p:cNvPr>
          <p:cNvSpPr txBox="1">
            <a:spLocks/>
          </p:cNvSpPr>
          <p:nvPr/>
        </p:nvSpPr>
        <p:spPr>
          <a:xfrm>
            <a:off x="1624455" y="5931182"/>
            <a:ext cx="5727967" cy="1185908"/>
          </a:xfrm>
          <a:prstGeom prst="rect">
            <a:avLst/>
          </a:prstGeom>
        </p:spPr>
        <p:txBody>
          <a:bodyPr vert="horz" wrap="square" lIns="0" tIns="7316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ct val="100000"/>
              </a:lnSpc>
              <a:spcBef>
                <a:spcPts val="728"/>
              </a:spcBef>
            </a:pPr>
            <a:r>
              <a:rPr lang="en-GB" sz="2426" dirty="0"/>
              <a:t>Most differences in the second year</a:t>
            </a:r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endParaRPr lang="en-GB" sz="2426" dirty="0"/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r>
              <a:rPr lang="en-GB" sz="2183" b="1" dirty="0"/>
              <a:t>    </a:t>
            </a:r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r>
              <a:rPr lang="en-GB" sz="2183" dirty="0"/>
              <a:t>      </a:t>
            </a:r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</p:txBody>
      </p:sp>
      <p:sp>
        <p:nvSpPr>
          <p:cNvPr id="22" name="object 27">
            <a:extLst>
              <a:ext uri="{FF2B5EF4-FFF2-40B4-BE49-F238E27FC236}">
                <a16:creationId xmlns:a16="http://schemas.microsoft.com/office/drawing/2014/main" id="{488788EC-8B30-CE68-2525-2672DF4F6505}"/>
              </a:ext>
            </a:extLst>
          </p:cNvPr>
          <p:cNvSpPr txBox="1">
            <a:spLocks/>
          </p:cNvSpPr>
          <p:nvPr/>
        </p:nvSpPr>
        <p:spPr>
          <a:xfrm>
            <a:off x="458978" y="2558215"/>
            <a:ext cx="3367622" cy="840083"/>
          </a:xfrm>
          <a:prstGeom prst="rect">
            <a:avLst/>
          </a:prstGeom>
        </p:spPr>
        <p:txBody>
          <a:bodyPr vert="horz" wrap="square" lIns="0" tIns="7316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 algn="ctr">
              <a:lnSpc>
                <a:spcPct val="100000"/>
              </a:lnSpc>
              <a:spcBef>
                <a:spcPts val="728"/>
              </a:spcBef>
            </a:pPr>
            <a:r>
              <a:rPr lang="en-GB" sz="2426" b="1" dirty="0"/>
              <a:t>Acoustic Engineering</a:t>
            </a:r>
          </a:p>
          <a:p>
            <a:pPr marL="7701" marR="3081" algn="ctr">
              <a:lnSpc>
                <a:spcPct val="100000"/>
              </a:lnSpc>
              <a:spcBef>
                <a:spcPts val="728"/>
              </a:spcBef>
            </a:pPr>
            <a:r>
              <a:rPr lang="en-GB" sz="2183" dirty="0"/>
              <a:t>(Cremona Campus)</a:t>
            </a:r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r>
              <a:rPr lang="en-GB" sz="2183" dirty="0"/>
              <a:t>      </a:t>
            </a:r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</p:txBody>
      </p:sp>
      <p:sp>
        <p:nvSpPr>
          <p:cNvPr id="23" name="object 27">
            <a:extLst>
              <a:ext uri="{FF2B5EF4-FFF2-40B4-BE49-F238E27FC236}">
                <a16:creationId xmlns:a16="http://schemas.microsoft.com/office/drawing/2014/main" id="{E7A60D7B-C71D-DC24-FC8F-3CA4D4244776}"/>
              </a:ext>
            </a:extLst>
          </p:cNvPr>
          <p:cNvSpPr txBox="1">
            <a:spLocks/>
          </p:cNvSpPr>
          <p:nvPr/>
        </p:nvSpPr>
        <p:spPr>
          <a:xfrm>
            <a:off x="4571668" y="2558214"/>
            <a:ext cx="3573071" cy="840083"/>
          </a:xfrm>
          <a:prstGeom prst="rect">
            <a:avLst/>
          </a:prstGeom>
        </p:spPr>
        <p:txBody>
          <a:bodyPr vert="horz" wrap="square" lIns="0" tIns="7316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 algn="ctr">
              <a:lnSpc>
                <a:spcPct val="100000"/>
              </a:lnSpc>
              <a:spcBef>
                <a:spcPts val="728"/>
              </a:spcBef>
            </a:pPr>
            <a:r>
              <a:rPr lang="en-GB" sz="2426" b="1" dirty="0"/>
              <a:t>Music Engineering</a:t>
            </a:r>
          </a:p>
          <a:p>
            <a:pPr marL="7701" marR="3081" algn="ctr">
              <a:lnSpc>
                <a:spcPct val="100000"/>
              </a:lnSpc>
              <a:spcBef>
                <a:spcPts val="728"/>
              </a:spcBef>
            </a:pPr>
            <a:r>
              <a:rPr lang="en-GB" sz="2183" dirty="0"/>
              <a:t>(Milano Leonardo Campus)</a:t>
            </a:r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r>
              <a:rPr lang="en-GB" sz="2183" dirty="0"/>
              <a:t>      </a:t>
            </a:r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</p:txBody>
      </p:sp>
      <p:pic>
        <p:nvPicPr>
          <p:cNvPr id="24" name="Picture 23" descr="A close up of a computer&#10;&#10;Description automatically generated">
            <a:extLst>
              <a:ext uri="{FF2B5EF4-FFF2-40B4-BE49-F238E27FC236}">
                <a16:creationId xmlns:a16="http://schemas.microsoft.com/office/drawing/2014/main" id="{E6AD52A5-2361-B451-291C-A5275AB75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39" y="3692805"/>
            <a:ext cx="3656300" cy="175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09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1BF5-87C2-48DD-AB8C-CA3CACCA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87736"/>
            <a:ext cx="5272622" cy="840083"/>
          </a:xfrm>
        </p:spPr>
        <p:txBody>
          <a:bodyPr/>
          <a:lstStyle/>
          <a:p>
            <a:r>
              <a:rPr lang="en-GB" sz="2800" dirty="0"/>
              <a:t>Course Attendance</a:t>
            </a:r>
            <a:endParaRPr lang="it-IT" sz="28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F921F1-17B0-49B1-BE1B-E6336170F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7" name="Segnaposto data 4">
            <a:extLst>
              <a:ext uri="{FF2B5EF4-FFF2-40B4-BE49-F238E27FC236}">
                <a16:creationId xmlns:a16="http://schemas.microsoft.com/office/drawing/2014/main" id="{2349310E-22B6-C424-3C04-BCCEA4639A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4" y="39688"/>
            <a:ext cx="238329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16/09/2024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8" name="Segnaposto piè di pagina 5">
            <a:extLst>
              <a:ext uri="{FF2B5EF4-FFF2-40B4-BE49-F238E27FC236}">
                <a16:creationId xmlns:a16="http://schemas.microsoft.com/office/drawing/2014/main" id="{D890F8EB-B59C-ED78-44A3-AFCA2DB7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5" y="39688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Benvenuti al POLI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F3CBE-F040-7E38-9C09-FED1FA63E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297" y="1382356"/>
            <a:ext cx="3463768" cy="2253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E06C0F-1D2F-06CB-C233-B5408D216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297" y="3971585"/>
            <a:ext cx="3507277" cy="234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ject 27">
            <a:extLst>
              <a:ext uri="{FF2B5EF4-FFF2-40B4-BE49-F238E27FC236}">
                <a16:creationId xmlns:a16="http://schemas.microsoft.com/office/drawing/2014/main" id="{EF0125F1-17A0-635E-3AFE-49359C86AF87}"/>
              </a:ext>
            </a:extLst>
          </p:cNvPr>
          <p:cNvSpPr txBox="1">
            <a:spLocks/>
          </p:cNvSpPr>
          <p:nvPr/>
        </p:nvSpPr>
        <p:spPr>
          <a:xfrm>
            <a:off x="334963" y="1427819"/>
            <a:ext cx="7852333" cy="7766013"/>
          </a:xfrm>
          <a:prstGeom prst="rect">
            <a:avLst/>
          </a:prstGeom>
        </p:spPr>
        <p:txBody>
          <a:bodyPr vert="horz" wrap="square" lIns="0" tIns="7316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>
                <a:latin typeface="+mj-lt"/>
              </a:rPr>
              <a:t>Students must be present in the classrooms.</a:t>
            </a:r>
          </a:p>
          <a:p>
            <a:endParaRPr lang="en-US" sz="2400" noProof="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Most MAE </a:t>
            </a:r>
            <a:r>
              <a:rPr lang="en-US" sz="2400" noProof="0" dirty="0">
                <a:latin typeface="+mj-lt"/>
              </a:rPr>
              <a:t>Courses are shared between the MI-Leonardo campus and the Cremona Campus. </a:t>
            </a:r>
          </a:p>
          <a:p>
            <a:endParaRPr lang="en-US" sz="2400" noProof="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>
                <a:latin typeface="+mj-lt"/>
              </a:rPr>
              <a:t>Such courses are  delivered in </a:t>
            </a:r>
            <a:r>
              <a:rPr lang="en-US" sz="2400" b="1" noProof="0" dirty="0">
                <a:latin typeface="+mj-lt"/>
              </a:rPr>
              <a:t>synchronous mode</a:t>
            </a:r>
            <a:r>
              <a:rPr lang="en-US" sz="2400" noProof="0" dirty="0">
                <a:latin typeface="+mj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noProof="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>
                <a:latin typeface="+mj-lt"/>
              </a:rPr>
              <a:t> Professors/instructors will alternate their presence between the two campuses.</a:t>
            </a:r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endParaRPr lang="en-GB" sz="2426" dirty="0"/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r>
              <a:rPr lang="en-GB" sz="2183" b="1" dirty="0"/>
              <a:t>    </a:t>
            </a:r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r>
              <a:rPr lang="en-GB" sz="2183" dirty="0"/>
              <a:t>      </a:t>
            </a:r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</p:txBody>
      </p:sp>
    </p:spTree>
    <p:extLst>
      <p:ext uri="{BB962C8B-B14F-4D97-AF65-F5344CB8AC3E}">
        <p14:creationId xmlns:p14="http://schemas.microsoft.com/office/powerpoint/2010/main" val="3723050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D1BF5-87C2-48DD-AB8C-CA3CACCA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87736"/>
            <a:ext cx="9271744" cy="840083"/>
          </a:xfrm>
        </p:spPr>
        <p:txBody>
          <a:bodyPr/>
          <a:lstStyle/>
          <a:p>
            <a:r>
              <a:rPr lang="en-GB" sz="2800" dirty="0"/>
              <a:t>Exceptions to the In-Presence Policy</a:t>
            </a:r>
            <a:endParaRPr lang="it-IT" sz="28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F921F1-17B0-49B1-BE1B-E6336170F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7" name="Segnaposto data 4">
            <a:extLst>
              <a:ext uri="{FF2B5EF4-FFF2-40B4-BE49-F238E27FC236}">
                <a16:creationId xmlns:a16="http://schemas.microsoft.com/office/drawing/2014/main" id="{2349310E-22B6-C424-3C04-BCCEA4639A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4" y="39688"/>
            <a:ext cx="238329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16/09/2024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8" name="Segnaposto piè di pagina 5">
            <a:extLst>
              <a:ext uri="{FF2B5EF4-FFF2-40B4-BE49-F238E27FC236}">
                <a16:creationId xmlns:a16="http://schemas.microsoft.com/office/drawing/2014/main" id="{D890F8EB-B59C-ED78-44A3-AFCA2DB7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5" y="39688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Benvenuti al POLI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11" name="object 27">
            <a:extLst>
              <a:ext uri="{FF2B5EF4-FFF2-40B4-BE49-F238E27FC236}">
                <a16:creationId xmlns:a16="http://schemas.microsoft.com/office/drawing/2014/main" id="{EF0125F1-17A0-635E-3AFE-49359C86AF87}"/>
              </a:ext>
            </a:extLst>
          </p:cNvPr>
          <p:cNvSpPr txBox="1">
            <a:spLocks/>
          </p:cNvSpPr>
          <p:nvPr/>
        </p:nvSpPr>
        <p:spPr>
          <a:xfrm>
            <a:off x="-516214" y="1251549"/>
            <a:ext cx="8183954" cy="7766013"/>
          </a:xfrm>
          <a:prstGeom prst="rect">
            <a:avLst/>
          </a:prstGeom>
        </p:spPr>
        <p:txBody>
          <a:bodyPr vert="horz" wrap="square" lIns="0" tIns="7316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noProof="0" dirty="0">
                <a:latin typeface="+mj-lt"/>
              </a:rPr>
              <a:t>Some professors will allow students to be connected online when the classes are offered online in their campus.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noProof="0" dirty="0">
                <a:latin typeface="+mj-lt"/>
              </a:rPr>
              <a:t>If you have included in your study plan a course which has no classroom in your campus, you are allowed to attend online.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noProof="0" dirty="0">
                <a:latin typeface="+mj-lt"/>
              </a:rPr>
              <a:t>If in your personal situation (e.g., health problems, work, etc.) you can attend classes online only, you are invited to send a certification to </a:t>
            </a:r>
            <a:r>
              <a:rPr lang="en-US" sz="2400" noProof="0" dirty="0" err="1">
                <a:latin typeface="+mj-lt"/>
              </a:rPr>
              <a:t>fabio.antonacci@polimi.it</a:t>
            </a:r>
            <a:r>
              <a:rPr lang="en-US" sz="2400" noProof="0" dirty="0">
                <a:latin typeface="+mj-lt"/>
              </a:rPr>
              <a:t>. </a:t>
            </a: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  <a:p>
            <a:pPr marL="7701" marR="3081">
              <a:lnSpc>
                <a:spcPct val="100000"/>
              </a:lnSpc>
              <a:spcBef>
                <a:spcPts val="728"/>
              </a:spcBef>
            </a:pPr>
            <a:endParaRPr lang="en-GB" sz="2183" dirty="0"/>
          </a:p>
          <a:p>
            <a:pPr marL="284947" marR="3081" indent="-277246">
              <a:lnSpc>
                <a:spcPct val="100000"/>
              </a:lnSpc>
              <a:spcBef>
                <a:spcPts val="728"/>
              </a:spcBef>
              <a:buFont typeface="Arial" panose="020B0604020202020204" pitchFamily="34" charset="0"/>
              <a:buChar char="•"/>
            </a:pPr>
            <a:endParaRPr lang="en-GB" sz="2183" dirty="0"/>
          </a:p>
        </p:txBody>
      </p:sp>
      <p:pic>
        <p:nvPicPr>
          <p:cNvPr id="3" name="Picture 2" descr="A group of people sitting at a desk in front of a crowd&#10;&#10;Description automatically generated">
            <a:extLst>
              <a:ext uri="{FF2B5EF4-FFF2-40B4-BE49-F238E27FC236}">
                <a16:creationId xmlns:a16="http://schemas.microsoft.com/office/drawing/2014/main" id="{C70332E2-7FEA-C327-50C8-7D62B6629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788" y="1427819"/>
            <a:ext cx="3863248" cy="1880624"/>
          </a:xfrm>
          <a:prstGeom prst="rect">
            <a:avLst/>
          </a:prstGeom>
        </p:spPr>
      </p:pic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9126101-998F-4E54-6729-2F8D8933C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788" y="3832177"/>
            <a:ext cx="3865371" cy="202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09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E58F-A3ED-5AF6-23A9-6C5EA68B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02" y="580678"/>
            <a:ext cx="5426859" cy="467084"/>
          </a:xfrm>
        </p:spPr>
        <p:txBody>
          <a:bodyPr/>
          <a:lstStyle/>
          <a:p>
            <a:r>
              <a:rPr lang="en-IT" sz="2600" dirty="0"/>
              <a:t>Workshops</a:t>
            </a:r>
            <a:r>
              <a:rPr lang="en-IT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F049E-C052-5D85-16A2-E86503417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F52D3-F3D8-892E-629F-62C30B27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DED251-0DC2-3557-5392-3C8926673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3D483C-5DF9-F034-47FA-ED0FD6897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1072477"/>
            <a:ext cx="11768720" cy="467083"/>
          </a:xfrm>
        </p:spPr>
        <p:txBody>
          <a:bodyPr/>
          <a:lstStyle/>
          <a:p>
            <a:r>
              <a:rPr lang="en-GB" sz="2200" dirty="0"/>
              <a:t>During the lecture period, workshops related to the content of the MAE courses are often organized and taught by external guests, typically </a:t>
            </a:r>
            <a:r>
              <a:rPr lang="en-GB" sz="2200" b="1" dirty="0"/>
              <a:t>researchers</a:t>
            </a:r>
            <a:r>
              <a:rPr lang="en-GB" sz="2200" dirty="0"/>
              <a:t> or professional </a:t>
            </a:r>
            <a:r>
              <a:rPr lang="en-GB" sz="2200" b="1" dirty="0"/>
              <a:t>musicians</a:t>
            </a:r>
            <a:r>
              <a:rPr lang="en-GB" sz="2200" dirty="0"/>
              <a:t>.</a:t>
            </a:r>
            <a:endParaRPr lang="en-IT" sz="2200" dirty="0"/>
          </a:p>
        </p:txBody>
      </p:sp>
      <p:pic>
        <p:nvPicPr>
          <p:cNvPr id="7" name="Picture 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1C196F3-24C5-26E4-D3CA-027DD1D03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2" y="2149994"/>
            <a:ext cx="2583745" cy="2571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DE77AE-FE7A-E42B-2B3C-F8DDBF0218E1}"/>
              </a:ext>
            </a:extLst>
          </p:cNvPr>
          <p:cNvSpPr txBox="1"/>
          <p:nvPr/>
        </p:nvSpPr>
        <p:spPr>
          <a:xfrm>
            <a:off x="639316" y="2342025"/>
            <a:ext cx="1737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>
                <a:solidFill>
                  <a:schemeClr val="bg1"/>
                </a:solidFill>
              </a:rPr>
              <a:t>Chris Chafe</a:t>
            </a:r>
          </a:p>
          <a:p>
            <a:r>
              <a:rPr lang="en-IT" sz="2000" dirty="0">
                <a:solidFill>
                  <a:schemeClr val="bg1"/>
                </a:solidFill>
              </a:rPr>
              <a:t>Stanford Uni.</a:t>
            </a:r>
          </a:p>
        </p:txBody>
      </p:sp>
      <p:pic>
        <p:nvPicPr>
          <p:cNvPr id="10" name="Picture 9" descr="A person standing in front of a piano&#10;&#10;Description automatically generated">
            <a:extLst>
              <a:ext uri="{FF2B5EF4-FFF2-40B4-BE49-F238E27FC236}">
                <a16:creationId xmlns:a16="http://schemas.microsoft.com/office/drawing/2014/main" id="{75218FF5-DB88-451E-79A1-76A4D95FA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85" y="3305112"/>
            <a:ext cx="5601273" cy="31507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A1BD8C-D37C-1DAF-A2AC-9792AD4AC4ED}"/>
              </a:ext>
            </a:extLst>
          </p:cNvPr>
          <p:cNvSpPr txBox="1"/>
          <p:nvPr/>
        </p:nvSpPr>
        <p:spPr>
          <a:xfrm>
            <a:off x="3043564" y="5399697"/>
            <a:ext cx="2242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Antonio Figura</a:t>
            </a:r>
            <a:endParaRPr lang="en-IT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574DBC-E221-08D0-8D55-CEE892850D18}"/>
              </a:ext>
            </a:extLst>
          </p:cNvPr>
          <p:cNvSpPr txBox="1"/>
          <p:nvPr/>
        </p:nvSpPr>
        <p:spPr>
          <a:xfrm>
            <a:off x="6120764" y="5354111"/>
            <a:ext cx="2278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>
                <a:solidFill>
                  <a:schemeClr val="bg1"/>
                </a:solidFill>
              </a:rPr>
              <a:t>Dave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Shroeder</a:t>
            </a:r>
            <a:endParaRPr lang="it-IT" sz="2400" dirty="0">
              <a:solidFill>
                <a:schemeClr val="bg1"/>
              </a:solidFill>
            </a:endParaRPr>
          </a:p>
          <a:p>
            <a:pPr algn="ctr"/>
            <a:r>
              <a:rPr lang="it-IT" sz="2400" dirty="0">
                <a:solidFill>
                  <a:schemeClr val="bg1"/>
                </a:solidFill>
              </a:rPr>
              <a:t>(NYU)</a:t>
            </a:r>
            <a:endParaRPr lang="en-IT" sz="2400" dirty="0">
              <a:solidFill>
                <a:schemeClr val="bg1"/>
              </a:solidFill>
            </a:endParaRPr>
          </a:p>
        </p:txBody>
      </p:sp>
      <p:pic>
        <p:nvPicPr>
          <p:cNvPr id="13" name="Picture 12" descr="A person standing in a room&#10;&#10;Description automatically generated">
            <a:extLst>
              <a:ext uri="{FF2B5EF4-FFF2-40B4-BE49-F238E27FC236}">
                <a16:creationId xmlns:a16="http://schemas.microsoft.com/office/drawing/2014/main" id="{DDC3AF8E-17E0-77BF-E0AA-127917429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35" y="2149994"/>
            <a:ext cx="3498748" cy="25719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B8064F-2E45-13B1-511C-B48FC2ED4D0A}"/>
              </a:ext>
            </a:extLst>
          </p:cNvPr>
          <p:cNvSpPr txBox="1"/>
          <p:nvPr/>
        </p:nvSpPr>
        <p:spPr>
          <a:xfrm>
            <a:off x="9189214" y="3967784"/>
            <a:ext cx="2330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chemeClr val="bg1"/>
                </a:solidFill>
              </a:rPr>
              <a:t>Yogev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Gabay</a:t>
            </a:r>
            <a:endParaRPr lang="en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92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75220-D464-B751-7E4B-D68219AB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680788"/>
            <a:ext cx="8640000" cy="840083"/>
          </a:xfrm>
        </p:spPr>
        <p:txBody>
          <a:bodyPr/>
          <a:lstStyle/>
          <a:p>
            <a:r>
              <a:rPr lang="en-IT" dirty="0"/>
              <a:t>Facilities: Musical Acoustics Lab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664D4-AB9E-C380-3A58-C98EDDED3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F4F20-DC22-3F9B-6443-19317D927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4E691-B5D3-8986-2905-FB6BCDD2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8" name="Picture 7" descr="A person in a dark room&#10;&#10;Description automatically generated">
            <a:extLst>
              <a:ext uri="{FF2B5EF4-FFF2-40B4-BE49-F238E27FC236}">
                <a16:creationId xmlns:a16="http://schemas.microsoft.com/office/drawing/2014/main" id="{E2BAFCD6-505B-DF83-42FA-60FA185F6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9"/>
          <a:stretch/>
        </p:blipFill>
        <p:spPr>
          <a:xfrm>
            <a:off x="4654964" y="1509549"/>
            <a:ext cx="6923243" cy="4667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68DA5B-371D-A67B-5EB3-83AA294B2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71" y="1509548"/>
            <a:ext cx="4160193" cy="46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06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B1D9FB-A7D3-9654-7FB8-2DFD453A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81D7F6-2482-19AD-14AA-0D733C51F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BF80B-5D9B-FFB7-BE99-75452CFC0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F5908-0B7B-5613-E38F-1E3894A9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94234"/>
            <a:ext cx="8640000" cy="840083"/>
          </a:xfrm>
        </p:spPr>
        <p:txBody>
          <a:bodyPr/>
          <a:lstStyle/>
          <a:p>
            <a:r>
              <a:rPr lang="en-IT" dirty="0"/>
              <a:t>Facilities: Musical Acoustics Lab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EF2691-4133-76B6-1F9C-040878603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4" y="1645929"/>
            <a:ext cx="6157115" cy="4617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38F65E-518A-A115-72CB-951846ECF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923" y="3711173"/>
            <a:ext cx="3910676" cy="2832930"/>
          </a:xfrm>
          <a:prstGeom prst="rect">
            <a:avLst/>
          </a:prstGeom>
        </p:spPr>
      </p:pic>
      <p:pic>
        <p:nvPicPr>
          <p:cNvPr id="12" name="Picture 11" descr="A picture containing indoor, computer, sitting, laptop&#10;&#10;Description automatically generated">
            <a:extLst>
              <a:ext uri="{FF2B5EF4-FFF2-40B4-BE49-F238E27FC236}">
                <a16:creationId xmlns:a16="http://schemas.microsoft.com/office/drawing/2014/main" id="{3C367141-BDBD-6D60-D802-79D95EA7B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75" y="686986"/>
            <a:ext cx="4114800" cy="27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76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52C6F-6653-5C35-AF51-C1F6BF59F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16/09/2024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A78583-070D-564D-4393-7DF4F8A9E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Benvenuti al POLI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D906F-DBA9-82F8-2F7F-F078D239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9C1328-D41F-9A5B-F148-7B1D8CD92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94234"/>
            <a:ext cx="8640000" cy="840083"/>
          </a:xfrm>
        </p:spPr>
        <p:txBody>
          <a:bodyPr/>
          <a:lstStyle/>
          <a:p>
            <a:r>
              <a:rPr lang="en-IT" dirty="0"/>
              <a:t>Facilities: StudioLab</a:t>
            </a:r>
          </a:p>
        </p:txBody>
      </p:sp>
      <p:pic>
        <p:nvPicPr>
          <p:cNvPr id="9" name="Picture 8" descr="A picture containing indoor, ceiling, table, room&#10;&#10;Description automatically generated">
            <a:extLst>
              <a:ext uri="{FF2B5EF4-FFF2-40B4-BE49-F238E27FC236}">
                <a16:creationId xmlns:a16="http://schemas.microsoft.com/office/drawing/2014/main" id="{00052CC9-DFBF-22D5-CCCD-9640DA248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74" y="918430"/>
            <a:ext cx="7127114" cy="53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55013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i">
  <a:themeElements>
    <a:clrScheme name="Polimi ppt blu102c53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102C53"/>
      </a:accent1>
      <a:accent2>
        <a:srgbClr val="596C87"/>
      </a:accent2>
      <a:accent3>
        <a:srgbClr val="8795A8"/>
      </a:accent3>
      <a:accent4>
        <a:srgbClr val="B7BFCA"/>
      </a:accent4>
      <a:accent5>
        <a:srgbClr val="D0D5DD"/>
      </a:accent5>
      <a:accent6>
        <a:srgbClr val="F3F3F6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2.xml><?xml version="1.0" encoding="utf-8"?>
<a:theme xmlns:a="http://schemas.openxmlformats.org/drawingml/2006/main" name="Cover">
  <a:themeElements>
    <a:clrScheme name="Polimi ppt blu102c53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102C53"/>
      </a:accent1>
      <a:accent2>
        <a:srgbClr val="596C87"/>
      </a:accent2>
      <a:accent3>
        <a:srgbClr val="8795A8"/>
      </a:accent3>
      <a:accent4>
        <a:srgbClr val="B7BFCA"/>
      </a:accent4>
      <a:accent5>
        <a:srgbClr val="D0D5DD"/>
      </a:accent5>
      <a:accent6>
        <a:srgbClr val="F3F3F6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3.xml><?xml version="1.0" encoding="utf-8"?>
<a:theme xmlns:a="http://schemas.openxmlformats.org/drawingml/2006/main" name="1_Cover">
  <a:themeElements>
    <a:clrScheme name="Polimi ppt blu102c53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102C53"/>
      </a:accent1>
      <a:accent2>
        <a:srgbClr val="596C87"/>
      </a:accent2>
      <a:accent3>
        <a:srgbClr val="8795A8"/>
      </a:accent3>
      <a:accent4>
        <a:srgbClr val="B7BFCA"/>
      </a:accent4>
      <a:accent5>
        <a:srgbClr val="D0D5DD"/>
      </a:accent5>
      <a:accent6>
        <a:srgbClr val="F3F3F6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4.xml><?xml version="1.0" encoding="utf-8"?>
<a:theme xmlns:a="http://schemas.openxmlformats.org/drawingml/2006/main" name="1_Interni">
  <a:themeElements>
    <a:clrScheme name="Polimi ppt blu102c53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102C53"/>
      </a:accent1>
      <a:accent2>
        <a:srgbClr val="596C87"/>
      </a:accent2>
      <a:accent3>
        <a:srgbClr val="8795A8"/>
      </a:accent3>
      <a:accent4>
        <a:srgbClr val="B7BFCA"/>
      </a:accent4>
      <a:accent5>
        <a:srgbClr val="D0D5DD"/>
      </a:accent5>
      <a:accent6>
        <a:srgbClr val="F3F3F6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ppt_manrope_2024_regular</Template>
  <TotalTime>914</TotalTime>
  <Words>355</Words>
  <Application>Microsoft Office PowerPoint</Application>
  <PresentationFormat>Widescreen</PresentationFormat>
  <Paragraphs>122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Arial</vt:lpstr>
      <vt:lpstr>Manrope</vt:lpstr>
      <vt:lpstr>Aptos</vt:lpstr>
      <vt:lpstr>Calibri</vt:lpstr>
      <vt:lpstr>Interni</vt:lpstr>
      <vt:lpstr>Cover</vt:lpstr>
      <vt:lpstr>1_Cover</vt:lpstr>
      <vt:lpstr>1_Interni</vt:lpstr>
      <vt:lpstr>Benvenuti al POLI</vt:lpstr>
      <vt:lpstr>Music and Acoustic Engineering</vt:lpstr>
      <vt:lpstr>Didactic Structure of the Program</vt:lpstr>
      <vt:lpstr>Course Attendance</vt:lpstr>
      <vt:lpstr>Exceptions to the In-Presence Policy</vt:lpstr>
      <vt:lpstr>Workshops </vt:lpstr>
      <vt:lpstr>Facilities: Musical Acoustics Lab</vt:lpstr>
      <vt:lpstr>Facilities: Musical Acoustics Lab</vt:lpstr>
      <vt:lpstr>Facilities: StudioLab</vt:lpstr>
      <vt:lpstr>Facilities: PoliMI Sound and Vibration Lab</vt:lpstr>
      <vt:lpstr>Master Thesis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Camilla Ghironi</dc:creator>
  <cp:lastModifiedBy>Luisa Staurenghi</cp:lastModifiedBy>
  <cp:revision>213</cp:revision>
  <dcterms:created xsi:type="dcterms:W3CDTF">2024-06-28T15:03:44Z</dcterms:created>
  <dcterms:modified xsi:type="dcterms:W3CDTF">2024-09-17T10:51:03Z</dcterms:modified>
</cp:coreProperties>
</file>